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08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078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50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754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507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136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6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428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21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542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27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2432-59A7-42B1-8844-3C6C2E0F20AD}" type="datetimeFigureOut">
              <a:rPr lang="nl-BE" smtClean="0"/>
              <a:t>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73AD-DCE4-45EA-8F7D-0EB746DD5C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426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9" y="0"/>
            <a:ext cx="12380259" cy="70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9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389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381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</p:spPr>
      </p:pic>
    </p:spTree>
    <p:extLst>
      <p:ext uri="{BB962C8B-B14F-4D97-AF65-F5344CB8AC3E}">
        <p14:creationId xmlns:p14="http://schemas.microsoft.com/office/powerpoint/2010/main" val="87399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6800" cy="6858000"/>
          </a:xfrm>
        </p:spPr>
      </p:pic>
    </p:spTree>
    <p:extLst>
      <p:ext uri="{BB962C8B-B14F-4D97-AF65-F5344CB8AC3E}">
        <p14:creationId xmlns:p14="http://schemas.microsoft.com/office/powerpoint/2010/main" val="11041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</p:spPr>
      </p:pic>
    </p:spTree>
    <p:extLst>
      <p:ext uri="{BB962C8B-B14F-4D97-AF65-F5344CB8AC3E}">
        <p14:creationId xmlns:p14="http://schemas.microsoft.com/office/powerpoint/2010/main" val="343960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85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7881" y="365125"/>
            <a:ext cx="645459" cy="64928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013" y="0"/>
            <a:ext cx="13742894" cy="71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934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314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296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9971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742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39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323" y="0"/>
            <a:ext cx="13814323" cy="6858000"/>
          </a:xfrm>
        </p:spPr>
      </p:pic>
    </p:spTree>
    <p:extLst>
      <p:ext uri="{BB962C8B-B14F-4D97-AF65-F5344CB8AC3E}">
        <p14:creationId xmlns:p14="http://schemas.microsoft.com/office/powerpoint/2010/main" val="43474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7" y="0"/>
            <a:ext cx="12474677" cy="6858000"/>
          </a:xfrm>
        </p:spPr>
      </p:pic>
    </p:spTree>
    <p:extLst>
      <p:ext uri="{BB962C8B-B14F-4D97-AF65-F5344CB8AC3E}">
        <p14:creationId xmlns:p14="http://schemas.microsoft.com/office/powerpoint/2010/main" val="50094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618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537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360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858000"/>
          </a:xfrm>
        </p:spPr>
      </p:pic>
    </p:spTree>
    <p:extLst>
      <p:ext uri="{BB962C8B-B14F-4D97-AF65-F5344CB8AC3E}">
        <p14:creationId xmlns:p14="http://schemas.microsoft.com/office/powerpoint/2010/main" val="223443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</p:spPr>
      </p:pic>
    </p:spTree>
    <p:extLst>
      <p:ext uri="{BB962C8B-B14F-4D97-AF65-F5344CB8AC3E}">
        <p14:creationId xmlns:p14="http://schemas.microsoft.com/office/powerpoint/2010/main" val="232922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68" y="0"/>
            <a:ext cx="12486968" cy="6858000"/>
          </a:xfrm>
        </p:spPr>
      </p:pic>
    </p:spTree>
    <p:extLst>
      <p:ext uri="{BB962C8B-B14F-4D97-AF65-F5344CB8AC3E}">
        <p14:creationId xmlns:p14="http://schemas.microsoft.com/office/powerpoint/2010/main" val="409920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488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</p:spPr>
      </p:pic>
    </p:spTree>
    <p:extLst>
      <p:ext uri="{BB962C8B-B14F-4D97-AF65-F5344CB8AC3E}">
        <p14:creationId xmlns:p14="http://schemas.microsoft.com/office/powerpoint/2010/main" val="415577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</p:spPr>
      </p:pic>
    </p:spTree>
    <p:extLst>
      <p:ext uri="{BB962C8B-B14F-4D97-AF65-F5344CB8AC3E}">
        <p14:creationId xmlns:p14="http://schemas.microsoft.com/office/powerpoint/2010/main" val="174084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044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532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59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58917" cy="6858000"/>
          </a:xfrm>
        </p:spPr>
      </p:pic>
    </p:spTree>
    <p:extLst>
      <p:ext uri="{BB962C8B-B14F-4D97-AF65-F5344CB8AC3E}">
        <p14:creationId xmlns:p14="http://schemas.microsoft.com/office/powerpoint/2010/main" val="369584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092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Breedbeeld</PresentationFormat>
  <Paragraphs>0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Pollet</dc:creator>
  <cp:lastModifiedBy>Pollet</cp:lastModifiedBy>
  <cp:revision>4</cp:revision>
  <dcterms:created xsi:type="dcterms:W3CDTF">2017-03-06T20:54:44Z</dcterms:created>
  <dcterms:modified xsi:type="dcterms:W3CDTF">2017-03-06T21:17:23Z</dcterms:modified>
</cp:coreProperties>
</file>