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2756522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159004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178458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628752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285073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660675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5173584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37782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569508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3031657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86934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C55-720A-4EFB-9DDD-B24CCA1298D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8A5D-E41F-45FB-8CD3-D7AA41E511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7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nl-NL" dirty="0" smtClean="0"/>
              <a:t>Carnavalstoet Schoonderbuken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r>
              <a:rPr lang="nl-NL" dirty="0" smtClean="0"/>
              <a:t>5  Maart   2017</a:t>
            </a:r>
          </a:p>
          <a:p>
            <a:r>
              <a:rPr lang="nl-NL" dirty="0" smtClean="0"/>
              <a:t>In barslechtweer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7915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59"/>
            <a:ext cx="1219200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1594"/>
      </p:ext>
    </p:extLst>
  </p:cSld>
  <p:clrMapOvr>
    <a:masterClrMapping/>
  </p:clrMapOvr>
  <p:transition spd="slow" advClick="0" advTm="7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783"/>
      </p:ext>
    </p:extLst>
  </p:cSld>
  <p:clrMapOvr>
    <a:masterClrMapping/>
  </p:clrMapOvr>
  <p:transition spd="slow" advClick="0" advTm="7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6299"/>
      </p:ext>
    </p:extLst>
  </p:cSld>
  <p:clrMapOvr>
    <a:masterClrMapping/>
  </p:clrMapOvr>
  <p:transition spd="slow" advClick="0" advTm="7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2365"/>
      </p:ext>
    </p:extLst>
  </p:cSld>
  <p:clrMapOvr>
    <a:masterClrMapping/>
  </p:clrMapOvr>
  <p:transition spd="slow" advClick="0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9330"/>
      </p:ext>
    </p:extLst>
  </p:cSld>
  <p:clrMapOvr>
    <a:masterClrMapping/>
  </p:clrMapOvr>
  <p:transition spd="slow" advClick="0" advTm="7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3460"/>
      </p:ext>
    </p:extLst>
  </p:cSld>
  <p:clrMapOvr>
    <a:masterClrMapping/>
  </p:clrMapOvr>
  <p:transition spd="slow" advClick="0" advTm="7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8"/>
      </p:ext>
    </p:extLst>
  </p:cSld>
  <p:clrMapOvr>
    <a:masterClrMapping/>
  </p:clrMapOvr>
  <p:transition spd="slow" advClick="0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0748"/>
      </p:ext>
    </p:extLst>
  </p:cSld>
  <p:clrMapOvr>
    <a:masterClrMapping/>
  </p:clrMapOvr>
  <p:transition spd="slow" advClick="0" advTm="7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17"/>
            <a:ext cx="12021670" cy="68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3977"/>
      </p:ext>
    </p:extLst>
  </p:cSld>
  <p:clrMapOvr>
    <a:masterClrMapping/>
  </p:clrMapOvr>
  <p:transition spd="slow" advClick="0" advTm="7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7620"/>
      </p:ext>
    </p:extLst>
  </p:cSld>
  <p:clrMapOvr>
    <a:masterClrMapping/>
  </p:clrMapOvr>
  <p:transition spd="slow" advClick="0" advTm="7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"/>
            <a:ext cx="11923059" cy="66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8270"/>
      </p:ext>
    </p:extLst>
  </p:cSld>
  <p:clrMapOvr>
    <a:masterClrMapping/>
  </p:clrMapOvr>
  <p:transition spd="slow" advClick="0" advTm="7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9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1441"/>
      </p:ext>
    </p:extLst>
  </p:cSld>
  <p:clrMapOvr>
    <a:masterClrMapping/>
  </p:clrMapOvr>
  <p:transition spd="slow" advClick="0" advTm="7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1213"/>
      </p:ext>
    </p:extLst>
  </p:cSld>
  <p:clrMapOvr>
    <a:masterClrMapping/>
  </p:clrMapOvr>
  <p:transition spd="slow" advClick="0" advTm="7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7002"/>
      </p:ext>
    </p:extLst>
  </p:cSld>
  <p:clrMapOvr>
    <a:masterClrMapping/>
  </p:clrMapOvr>
  <p:transition spd="slow" advClick="0" advTm="7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5693"/>
      </p:ext>
    </p:extLst>
  </p:cSld>
  <p:clrMapOvr>
    <a:masterClrMapping/>
  </p:clrMapOvr>
  <p:transition spd="slow" advClick="0" advTm="7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8220"/>
      </p:ext>
    </p:extLst>
  </p:cSld>
  <p:clrMapOvr>
    <a:masterClrMapping/>
  </p:clrMapOvr>
  <p:transition spd="slow" advClick="0" advTm="7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8907"/>
      </p:ext>
    </p:extLst>
  </p:cSld>
  <p:clrMapOvr>
    <a:masterClrMapping/>
  </p:clrMapOvr>
  <p:transition spd="slow" advClick="0" advTm="7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58201"/>
      </p:ext>
    </p:extLst>
  </p:cSld>
  <p:clrMapOvr>
    <a:masterClrMapping/>
  </p:clrMapOvr>
  <p:transition spd="slow" advClick="0" advTm="7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9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0022"/>
      </p:ext>
    </p:extLst>
  </p:cSld>
  <p:clrMapOvr>
    <a:masterClrMapping/>
  </p:clrMapOvr>
  <p:transition spd="slow" advClick="0" advTm="7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6919"/>
      </p:ext>
    </p:extLst>
  </p:cSld>
  <p:clrMapOvr>
    <a:masterClrMapping/>
  </p:clrMapOvr>
  <p:transition spd="slow" advClick="0" advTm="7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1357"/>
      </p:ext>
    </p:extLst>
  </p:cSld>
  <p:clrMapOvr>
    <a:masterClrMapping/>
  </p:clrMapOvr>
  <p:transition spd="slow" advClick="0" advTm="7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8673"/>
      </p:ext>
    </p:extLst>
  </p:cSld>
  <p:clrMapOvr>
    <a:masterClrMapping/>
  </p:clrMapOvr>
  <p:transition spd="slow" advClick="0" advTm="7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8130"/>
      </p:ext>
    </p:extLst>
  </p:cSld>
  <p:clrMapOvr>
    <a:masterClrMapping/>
  </p:clrMapOvr>
  <p:transition spd="slow" advClick="0" advTm="7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7448"/>
      </p:ext>
    </p:extLst>
  </p:cSld>
  <p:clrMapOvr>
    <a:masterClrMapping/>
  </p:clrMapOvr>
  <p:transition spd="slow" advClick="0" advTm="7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3294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4" y="0"/>
            <a:ext cx="667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7659"/>
      </p:ext>
    </p:extLst>
  </p:cSld>
  <p:clrMapOvr>
    <a:masterClrMapping/>
  </p:clrMapOvr>
  <p:transition spd="slow" advClick="0" advTm="7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70" y="2"/>
            <a:ext cx="5813612" cy="68579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41" y="1"/>
            <a:ext cx="3048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5794"/>
      </p:ext>
    </p:extLst>
  </p:cSld>
  <p:clrMapOvr>
    <a:masterClrMapping/>
  </p:clrMapOvr>
  <p:transition spd="slow" advClick="0" advTm="7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0157"/>
      </p:ext>
    </p:extLst>
  </p:cSld>
  <p:clrMapOvr>
    <a:masterClrMapping/>
  </p:clrMapOvr>
  <p:transition spd="slow" advClick="0" advTm="7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5890"/>
      </p:ext>
    </p:extLst>
  </p:cSld>
  <p:clrMapOvr>
    <a:masterClrMapping/>
  </p:clrMapOvr>
  <p:transition spd="slow" advClick="0" advTm="7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24"/>
            <a:ext cx="12192000" cy="68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037"/>
      </p:ext>
    </p:extLst>
  </p:cSld>
  <p:clrMapOvr>
    <a:masterClrMapping/>
  </p:clrMapOvr>
  <p:transition spd="slow" advClick="0" advTm="7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1390"/>
      </p:ext>
    </p:extLst>
  </p:cSld>
  <p:clrMapOvr>
    <a:masterClrMapping/>
  </p:clrMapOvr>
  <p:transition spd="slow" advClick="0" advTm="7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59"/>
            <a:ext cx="1219200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8422"/>
      </p:ext>
    </p:extLst>
  </p:cSld>
  <p:clrMapOvr>
    <a:masterClrMapping/>
  </p:clrMapOvr>
  <p:transition spd="slow" advClick="0" advTm="7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4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024"/>
      </p:ext>
    </p:extLst>
  </p:cSld>
  <p:clrMapOvr>
    <a:masterClrMapping/>
  </p:clrMapOvr>
  <p:transition spd="slow" advClick="0" advTm="7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299"/>
            <a:ext cx="13169152" cy="64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5988"/>
      </p:ext>
    </p:extLst>
  </p:cSld>
  <p:clrMapOvr>
    <a:masterClrMapping/>
  </p:clrMapOvr>
  <p:transition spd="slow" advClick="0" advTm="7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0518"/>
      </p:ext>
    </p:extLst>
  </p:cSld>
  <p:clrMapOvr>
    <a:masterClrMapping/>
  </p:clrMapOvr>
  <p:transition spd="slow" advClick="0" advTm="7000">
    <p:wip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Breedbeeld</PresentationFormat>
  <Paragraphs>3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Kantoorthema</vt:lpstr>
      <vt:lpstr>Carnavalstoet Schoonderbuken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Carnavalstoet Schoonderbuken</dc:title>
  <dc:creator>Pollet</dc:creator>
  <cp:lastModifiedBy>Pollet</cp:lastModifiedBy>
  <cp:revision>6</cp:revision>
  <dcterms:created xsi:type="dcterms:W3CDTF">2017-03-06T17:58:46Z</dcterms:created>
  <dcterms:modified xsi:type="dcterms:W3CDTF">2017-03-06T18:36:54Z</dcterms:modified>
</cp:coreProperties>
</file>