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75" r:id="rId6"/>
    <p:sldId id="268" r:id="rId7"/>
    <p:sldId id="270" r:id="rId8"/>
    <p:sldId id="271" r:id="rId9"/>
    <p:sldId id="272" r:id="rId10"/>
    <p:sldId id="277" r:id="rId11"/>
    <p:sldId id="273" r:id="rId12"/>
    <p:sldId id="289" r:id="rId13"/>
    <p:sldId id="288" r:id="rId14"/>
    <p:sldId id="274" r:id="rId15"/>
    <p:sldId id="276" r:id="rId16"/>
    <p:sldId id="278" r:id="rId17"/>
    <p:sldId id="290" r:id="rId18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6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28D-1EE6-4519-9E02-CCF59D84D960}" type="datetimeFigureOut">
              <a:rPr lang="nl-BE" smtClean="0"/>
              <a:pPr/>
              <a:t>12/03/2013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77CF-CA6D-463C-BB5E-27F0082D734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28D-1EE6-4519-9E02-CCF59D84D960}" type="datetimeFigureOut">
              <a:rPr lang="nl-BE" smtClean="0"/>
              <a:pPr/>
              <a:t>12/03/2013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77CF-CA6D-463C-BB5E-27F0082D734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28D-1EE6-4519-9E02-CCF59D84D960}" type="datetimeFigureOut">
              <a:rPr lang="nl-BE" smtClean="0"/>
              <a:pPr/>
              <a:t>12/03/2013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77CF-CA6D-463C-BB5E-27F0082D734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28D-1EE6-4519-9E02-CCF59D84D960}" type="datetimeFigureOut">
              <a:rPr lang="nl-BE" smtClean="0"/>
              <a:pPr/>
              <a:t>12/03/2013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77CF-CA6D-463C-BB5E-27F0082D734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28D-1EE6-4519-9E02-CCF59D84D960}" type="datetimeFigureOut">
              <a:rPr lang="nl-BE" smtClean="0"/>
              <a:pPr/>
              <a:t>12/03/2013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77CF-CA6D-463C-BB5E-27F0082D734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28D-1EE6-4519-9E02-CCF59D84D960}" type="datetimeFigureOut">
              <a:rPr lang="nl-BE" smtClean="0"/>
              <a:pPr/>
              <a:t>12/03/2013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77CF-CA6D-463C-BB5E-27F0082D734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28D-1EE6-4519-9E02-CCF59D84D960}" type="datetimeFigureOut">
              <a:rPr lang="nl-BE" smtClean="0"/>
              <a:pPr/>
              <a:t>12/03/2013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77CF-CA6D-463C-BB5E-27F0082D734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28D-1EE6-4519-9E02-CCF59D84D960}" type="datetimeFigureOut">
              <a:rPr lang="nl-BE" smtClean="0"/>
              <a:pPr/>
              <a:t>12/03/2013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77CF-CA6D-463C-BB5E-27F0082D734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28D-1EE6-4519-9E02-CCF59D84D960}" type="datetimeFigureOut">
              <a:rPr lang="nl-BE" smtClean="0"/>
              <a:pPr/>
              <a:t>12/03/2013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77CF-CA6D-463C-BB5E-27F0082D734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28D-1EE6-4519-9E02-CCF59D84D960}" type="datetimeFigureOut">
              <a:rPr lang="nl-BE" smtClean="0"/>
              <a:pPr/>
              <a:t>12/03/2013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77CF-CA6D-463C-BB5E-27F0082D734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F28D-1EE6-4519-9E02-CCF59D84D960}" type="datetimeFigureOut">
              <a:rPr lang="nl-BE" smtClean="0"/>
              <a:pPr/>
              <a:t>12/03/2013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77CF-CA6D-463C-BB5E-27F0082D734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7F28D-1EE6-4519-9E02-CCF59D84D960}" type="datetimeFigureOut">
              <a:rPr lang="nl-BE" smtClean="0"/>
              <a:pPr/>
              <a:t>12/03/2013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A77CF-CA6D-463C-BB5E-27F0082D734A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MSC_Crociere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nl.wikipedia.org/w/index.php?title=Fantasia_class_cruise_ship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rUmb5-FZQA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Reis 5 TOE + 6 TOE </a:t>
            </a:r>
            <a:endParaRPr lang="nl-BE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C:\Users\KDG\Desktop\jan site\Marse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1977666" cy="2520279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5" name="Picture 11" descr="C:\Users\KDG\Desktop\jan site\Valen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916832"/>
            <a:ext cx="194421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6" name="Picture 12" descr="C:\Users\KDG\Desktop\jan site\R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916832"/>
            <a:ext cx="194421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3" name="Picture 9" descr="C:\Users\KDG\Desktop\jan site\Barcelo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16832"/>
            <a:ext cx="194421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8" name="Picture 14" descr="C:\Users\KDG\Desktop\Jomacruise - kop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229200"/>
            <a:ext cx="2219366" cy="1440160"/>
          </a:xfrm>
          <a:prstGeom prst="rect">
            <a:avLst/>
          </a:prstGeom>
          <a:noFill/>
        </p:spPr>
      </p:pic>
      <p:sp>
        <p:nvSpPr>
          <p:cNvPr id="19" name="Rechthoek 18"/>
          <p:cNvSpPr/>
          <p:nvPr/>
        </p:nvSpPr>
        <p:spPr>
          <a:xfrm>
            <a:off x="0" y="90872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BE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2013 </a:t>
            </a:r>
            <a:endParaRPr lang="nl-BE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Afbeelding 19"/>
          <p:cNvPicPr/>
          <p:nvPr/>
        </p:nvPicPr>
        <p:blipFill>
          <a:blip r:embed="rId7" cstate="print"/>
          <a:srcRect l="3066" t="7317"/>
          <a:stretch>
            <a:fillRect/>
          </a:stretch>
        </p:blipFill>
        <p:spPr bwMode="auto">
          <a:xfrm>
            <a:off x="6516216" y="5301208"/>
            <a:ext cx="2448272" cy="101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KDG\Desktop\logo_def_groen_outline300dpi - kopi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5301208"/>
            <a:ext cx="2304256" cy="1299548"/>
          </a:xfrm>
          <a:prstGeom prst="rect">
            <a:avLst/>
          </a:prstGeom>
          <a:noFill/>
        </p:spPr>
      </p:pic>
      <p:pic>
        <p:nvPicPr>
          <p:cNvPr id="11" name="Afbeelding 10" descr="toerisme_logo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29200"/>
            <a:ext cx="112014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KDG\Desktop\71268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467239"/>
          </a:xfrm>
          <a:prstGeom prst="rect">
            <a:avLst/>
          </a:prstGeom>
          <a:noFill/>
        </p:spPr>
      </p:pic>
      <p:sp>
        <p:nvSpPr>
          <p:cNvPr id="3" name="Ovaal 2"/>
          <p:cNvSpPr/>
          <p:nvPr/>
        </p:nvSpPr>
        <p:spPr>
          <a:xfrm>
            <a:off x="8460432" y="2492896"/>
            <a:ext cx="432048" cy="576064"/>
          </a:xfrm>
          <a:prstGeom prst="ellipse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/>
          <p:cNvSpPr/>
          <p:nvPr/>
        </p:nvSpPr>
        <p:spPr>
          <a:xfrm>
            <a:off x="6660232" y="1700808"/>
            <a:ext cx="432048" cy="576064"/>
          </a:xfrm>
          <a:prstGeom prst="ellipse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/>
          <p:cNvSpPr/>
          <p:nvPr/>
        </p:nvSpPr>
        <p:spPr>
          <a:xfrm>
            <a:off x="5436096" y="1772816"/>
            <a:ext cx="432048" cy="576064"/>
          </a:xfrm>
          <a:prstGeom prst="ellipse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8460432" y="5805264"/>
            <a:ext cx="432048" cy="288032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/>
          <p:cNvSpPr/>
          <p:nvPr/>
        </p:nvSpPr>
        <p:spPr>
          <a:xfrm>
            <a:off x="6660232" y="5805264"/>
            <a:ext cx="432048" cy="288032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5436096" y="5805264"/>
            <a:ext cx="432048" cy="288032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5436096" y="61653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10</a:t>
            </a:r>
            <a:endParaRPr lang="nl-BE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6732240" y="61653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8</a:t>
            </a:r>
            <a:endParaRPr lang="nl-BE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8532440" y="61653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5</a:t>
            </a:r>
            <a:endParaRPr lang="nl-B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kenmerke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528392" cy="2952328"/>
          </a:xfrm>
          <a:prstGeom prst="rect">
            <a:avLst/>
          </a:prstGeom>
        </p:spPr>
      </p:pic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4427984" y="1484784"/>
          <a:ext cx="3816424" cy="4488541"/>
        </p:xfrm>
        <a:graphic>
          <a:graphicData uri="http://schemas.openxmlformats.org/drawingml/2006/table">
            <a:tbl>
              <a:tblPr/>
              <a:tblGrid>
                <a:gridCol w="1908212"/>
                <a:gridCol w="1908212"/>
              </a:tblGrid>
              <a:tr h="392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 b="1" dirty="0">
                          <a:latin typeface="Times New Roman"/>
                          <a:ea typeface="Times New Roman"/>
                          <a:cs typeface="Times New Roman"/>
                        </a:rPr>
                        <a:t>Passagiers</a:t>
                      </a:r>
                      <a:endParaRPr lang="nl-B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>
                          <a:latin typeface="Times New Roman"/>
                          <a:ea typeface="Times New Roman"/>
                          <a:cs typeface="Times New Roman"/>
                        </a:rPr>
                        <a:t>3.900 (Alle bedden bezet)</a:t>
                      </a:r>
                      <a:endParaRPr lang="nl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 b="1">
                          <a:latin typeface="Times New Roman"/>
                          <a:ea typeface="Times New Roman"/>
                          <a:cs typeface="Times New Roman"/>
                        </a:rPr>
                        <a:t>Lengte</a:t>
                      </a:r>
                      <a:endParaRPr lang="nl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 dirty="0">
                          <a:latin typeface="Times New Roman"/>
                          <a:ea typeface="Times New Roman"/>
                          <a:cs typeface="Times New Roman"/>
                        </a:rPr>
                        <a:t>333,30m (1,093.5 ft)</a:t>
                      </a:r>
                      <a:endParaRPr lang="nl-B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 b="1">
                          <a:latin typeface="Times New Roman"/>
                          <a:ea typeface="Times New Roman"/>
                          <a:cs typeface="Times New Roman"/>
                        </a:rPr>
                        <a:t>Breedte</a:t>
                      </a:r>
                      <a:endParaRPr lang="nl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 dirty="0">
                          <a:latin typeface="Times New Roman"/>
                          <a:ea typeface="Times New Roman"/>
                          <a:cs typeface="Times New Roman"/>
                        </a:rPr>
                        <a:t>37.98 m (124.6 ft)</a:t>
                      </a:r>
                      <a:endParaRPr lang="nl-B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 b="1">
                          <a:latin typeface="Times New Roman"/>
                          <a:ea typeface="Times New Roman"/>
                          <a:cs typeface="Times New Roman"/>
                        </a:rPr>
                        <a:t>Diepgang</a:t>
                      </a:r>
                      <a:endParaRPr lang="nl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>
                          <a:latin typeface="Times New Roman"/>
                          <a:ea typeface="Times New Roman"/>
                          <a:cs typeface="Times New Roman"/>
                        </a:rPr>
                        <a:t>8.29 m (27.2 ft)</a:t>
                      </a:r>
                      <a:endParaRPr lang="nl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 b="1">
                          <a:latin typeface="Times New Roman"/>
                          <a:ea typeface="Times New Roman"/>
                          <a:cs typeface="Times New Roman"/>
                        </a:rPr>
                        <a:t>Hoogte</a:t>
                      </a:r>
                      <a:endParaRPr lang="nl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>
                          <a:latin typeface="Times New Roman"/>
                          <a:ea typeface="Times New Roman"/>
                          <a:cs typeface="Times New Roman"/>
                        </a:rPr>
                        <a:t>66.81 m (219.2 ft)</a:t>
                      </a:r>
                      <a:endParaRPr lang="nl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5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 b="1">
                          <a:latin typeface="Times New Roman"/>
                          <a:ea typeface="Times New Roman"/>
                          <a:cs typeface="Times New Roman"/>
                        </a:rPr>
                        <a:t>Voortstuwing en vermogen</a:t>
                      </a:r>
                      <a:endParaRPr lang="nl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>
                          <a:latin typeface="Times New Roman"/>
                          <a:ea typeface="Times New Roman"/>
                          <a:cs typeface="Times New Roman"/>
                        </a:rPr>
                        <a:t>Diesel (40,000kW)</a:t>
                      </a:r>
                      <a:endParaRPr lang="nl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 b="1">
                          <a:latin typeface="Times New Roman"/>
                          <a:ea typeface="Times New Roman"/>
                          <a:cs typeface="Times New Roman"/>
                        </a:rPr>
                        <a:t>Snelheid</a:t>
                      </a:r>
                      <a:endParaRPr lang="nl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>
                          <a:latin typeface="Times New Roman"/>
                          <a:ea typeface="Times New Roman"/>
                          <a:cs typeface="Times New Roman"/>
                        </a:rPr>
                        <a:t>21 knopen (39 km/h)</a:t>
                      </a:r>
                      <a:endParaRPr lang="nl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 b="1">
                          <a:latin typeface="Times New Roman"/>
                          <a:ea typeface="Times New Roman"/>
                          <a:cs typeface="Times New Roman"/>
                        </a:rPr>
                        <a:t>Eigenaar</a:t>
                      </a:r>
                      <a:endParaRPr lang="nl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MSC Crociere"/>
                        </a:rPr>
                        <a:t>MSC Crociere</a:t>
                      </a:r>
                      <a:endParaRPr lang="nl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 b="1">
                          <a:latin typeface="Times New Roman"/>
                          <a:ea typeface="Times New Roman"/>
                          <a:cs typeface="Times New Roman"/>
                        </a:rPr>
                        <a:t>Type</a:t>
                      </a:r>
                      <a:endParaRPr lang="nl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Fantasia class cruise ship (de pagina bestaat niet)"/>
                        </a:rPr>
                        <a:t>Fantasia</a:t>
                      </a:r>
                      <a:endParaRPr lang="nl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 b="1">
                          <a:latin typeface="Times New Roman"/>
                          <a:ea typeface="Times New Roman"/>
                          <a:cs typeface="Times New Roman"/>
                        </a:rPr>
                        <a:t>Bemanning</a:t>
                      </a:r>
                      <a:endParaRPr lang="nl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nl-BE" sz="1600" dirty="0">
                          <a:latin typeface="Times New Roman"/>
                          <a:ea typeface="Times New Roman"/>
                          <a:cs typeface="Times New Roman"/>
                        </a:rPr>
                        <a:t>1.313 man</a:t>
                      </a:r>
                      <a:endParaRPr lang="nl-B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el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6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MSC Splendida</a:t>
            </a:r>
            <a:endParaRPr kumimoji="0" lang="nl-BE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Afbeelding 4"/>
          <p:cNvPicPr/>
          <p:nvPr/>
        </p:nvPicPr>
        <p:blipFill>
          <a:blip r:embed="rId5" cstate="print"/>
          <a:srcRect l="3066" t="7317"/>
          <a:stretch>
            <a:fillRect/>
          </a:stretch>
        </p:blipFill>
        <p:spPr bwMode="auto">
          <a:xfrm>
            <a:off x="251520" y="4653136"/>
            <a:ext cx="373761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local.ksjoma.be\storage\Private\Home\leerkrachten\yvhastel\Bureaublad\73_5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4391099" cy="5874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local.ksjoma.be\storage\Private\Home\leerkrachten\yvhastel\Bureaublad\msc_fantas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059" y="404663"/>
            <a:ext cx="4629942" cy="58742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399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local.ksjoma.be\storage\Private\Home\leerkrachten\yvhastel\Bureaublad\395312_10151119902922368_135436631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896544" cy="57747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980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600" b="1" i="0" u="none" strike="noStrike" kern="1200" cap="none" spc="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MSC Splendida</a:t>
            </a:r>
            <a:endParaRPr kumimoji="0" lang="nl-BE" sz="6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Afbeelding 4" descr="Inside%20Cabin%20530x280_tcm23-9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8041751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DG\Desktop\MSC_Splendida_Cabins_2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DG\Desktop\MSC_Splendida_Cabins_2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DG\Documents\JOMA\Toerisme\Excursies 2013\Vakantiesalon 2013\Vakantiesalon 2013\Vakantiesalon 2013 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43502"/>
          </a:xfrm>
          <a:prstGeom prst="rect">
            <a:avLst/>
          </a:prstGeom>
          <a:noFill/>
        </p:spPr>
      </p:pic>
      <p:pic>
        <p:nvPicPr>
          <p:cNvPr id="1028" name="Picture 4" descr="C:\Users\KDG\Desktop\covers_jpg_thumb_2_276_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5191125"/>
            <a:ext cx="2628900" cy="166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23528" y="332656"/>
            <a:ext cx="83529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300" dirty="0" smtClean="0">
                <a:latin typeface="Arial" pitchFamily="34" charset="0"/>
                <a:cs typeface="Arial" pitchFamily="34" charset="0"/>
              </a:rPr>
              <a:t>VERTREK:              zaterdag 23 maart 2013</a:t>
            </a:r>
            <a:endParaRPr lang="nl-BE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51520" y="1124744"/>
            <a:ext cx="83529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300" dirty="0" smtClean="0">
                <a:latin typeface="Arial" pitchFamily="34" charset="0"/>
                <a:cs typeface="Arial" pitchFamily="34" charset="0"/>
              </a:rPr>
              <a:t>TERUGKOMST:       zondag 31 maart 2013</a:t>
            </a:r>
            <a:endParaRPr lang="nl-BE" sz="3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Afbeelding 4" descr="msc_splendida.jpg"/>
          <p:cNvPicPr>
            <a:picLocks noChangeAspect="1"/>
          </p:cNvPicPr>
          <p:nvPr/>
        </p:nvPicPr>
        <p:blipFill>
          <a:blip r:embed="rId2" cstate="print"/>
          <a:srcRect t="17597" b="15214"/>
          <a:stretch>
            <a:fillRect/>
          </a:stretch>
        </p:blipFill>
        <p:spPr>
          <a:xfrm>
            <a:off x="323528" y="2132856"/>
            <a:ext cx="854152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VERTREK: zaterdag 23 maart 2013</a:t>
            </a:r>
            <a:endParaRPr lang="nl-BE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nl-BE" dirty="0" smtClean="0">
                <a:latin typeface="Arial" pitchFamily="34" charset="0"/>
                <a:cs typeface="Arial" pitchFamily="34" charset="0"/>
              </a:rPr>
              <a:t>TGV van Brussel-Zuid naar Marseille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099" name="Picture 3" descr="C:\Users\KDG\Desktop\tg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31328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Afbeelding 4" descr="TGVInterieur1024x76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2204864"/>
            <a:ext cx="352839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Afbeelding 5" descr="C:\Users\KDG\Desktop\Logo_TGV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7949">
            <a:off x="3124785" y="5351021"/>
            <a:ext cx="3266046" cy="1051550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zaterdag 23/03 </a:t>
            </a:r>
            <a:r>
              <a:rPr lang="nl-BE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zondag 24/03</a:t>
            </a:r>
            <a:endParaRPr lang="nl-BE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Overnachting in </a:t>
            </a:r>
            <a:r>
              <a:rPr lang="nl-BE" sz="2800" dirty="0" err="1" smtClean="0">
                <a:latin typeface="Arial" pitchFamily="34" charset="0"/>
                <a:cs typeface="Arial" pitchFamily="34" charset="0"/>
              </a:rPr>
              <a:t>Etap</a:t>
            </a:r>
            <a:r>
              <a:rPr lang="nl-BE" sz="2800" dirty="0" smtClean="0">
                <a:latin typeface="Arial" pitchFamily="34" charset="0"/>
                <a:cs typeface="Arial" pitchFamily="34" charset="0"/>
              </a:rPr>
              <a:t> Marseille Vieux Port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5" name="Afbeelding 4" descr="2575_ro_00_p_346x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988840"/>
            <a:ext cx="3649352" cy="2742288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Afbeelding 5" descr="2575_ro_02_p_346x2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060848"/>
            <a:ext cx="3744416" cy="2813723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Afbeelding 6" descr="C:\Users\KDG\Desktop\etap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5172">
            <a:off x="2655896" y="5181559"/>
            <a:ext cx="1375410" cy="1421130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 descr="C:\Users\KDG\Desktop\ibis-budg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5157192"/>
            <a:ext cx="1406112" cy="1412776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Rechte verbindingslijn met pijl 8"/>
          <p:cNvCxnSpPr/>
          <p:nvPr/>
        </p:nvCxnSpPr>
        <p:spPr>
          <a:xfrm>
            <a:off x="4283968" y="5877272"/>
            <a:ext cx="115212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igginghote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0" y="188640"/>
            <a:ext cx="6552728" cy="4536504"/>
          </a:xfrm>
          <a:prstGeom prst="rect">
            <a:avLst/>
          </a:prstGeom>
        </p:spPr>
      </p:pic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6084168" y="3717032"/>
            <a:ext cx="432048" cy="36004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4" name="Afbeelding 3" descr="C:\Users\KDG\Desktop\img57-imageshack-us-img57-1900-marseille2petitqv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941168"/>
            <a:ext cx="676875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Rechte verbindingslijn 5"/>
          <p:cNvCxnSpPr>
            <a:stCxn id="2050" idx="7"/>
          </p:cNvCxnSpPr>
          <p:nvPr/>
        </p:nvCxnSpPr>
        <p:spPr>
          <a:xfrm flipV="1">
            <a:off x="6452944" y="908721"/>
            <a:ext cx="1854736" cy="28610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Afbeelding 7" descr="C:\Users\KDG\Desktop\etaplog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5172">
            <a:off x="8182016" y="309511"/>
            <a:ext cx="700847" cy="766372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nl-BE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zaterdag 23/03 </a:t>
            </a:r>
            <a:r>
              <a:rPr lang="nl-BE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zondag 24/03</a:t>
            </a:r>
            <a:endParaRPr lang="nl-BE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l-BE" dirty="0" smtClean="0"/>
              <a:t>Bezoek Marseille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5" name="Afbeelding 4" descr="busy-harbor-of-marseille_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75051">
            <a:off x="1691680" y="2060848"/>
            <a:ext cx="5878204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nl-BE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Zondag 24 maart</a:t>
            </a:r>
            <a:endParaRPr lang="nl-BE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l-BE" dirty="0" smtClean="0">
                <a:latin typeface="Arial" pitchFamily="34" charset="0"/>
                <a:cs typeface="Arial" pitchFamily="34" charset="0"/>
              </a:rPr>
              <a:t>Vertrek cruise 18u00</a:t>
            </a:r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5" name="Afbeelding 4" descr="YNE1.jpg"/>
          <p:cNvPicPr/>
          <p:nvPr/>
        </p:nvPicPr>
        <p:blipFill>
          <a:blip r:embed="rId2" cstate="print">
            <a:lum bright="-10000"/>
          </a:blip>
          <a:srcRect r="6574"/>
          <a:stretch>
            <a:fillRect/>
          </a:stretch>
        </p:blipFill>
        <p:spPr>
          <a:xfrm>
            <a:off x="1907704" y="2132856"/>
            <a:ext cx="5256584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nl-BE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Route</a:t>
            </a:r>
            <a:endParaRPr lang="nl-BE" sz="6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/>
          </a:p>
        </p:txBody>
      </p:sp>
      <p:pic>
        <p:nvPicPr>
          <p:cNvPr id="5" name="Afbeelding 4" descr="Route schema.JPG"/>
          <p:cNvPicPr/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331640" y="1484784"/>
            <a:ext cx="6336704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nl-BE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Schip</a:t>
            </a:r>
            <a:endParaRPr lang="nl-BE" sz="6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nl-BE" dirty="0" smtClean="0">
                <a:latin typeface="Arial" pitchFamily="34" charset="0"/>
                <a:cs typeface="Arial" pitchFamily="34" charset="0"/>
              </a:rPr>
              <a:t>MSC </a:t>
            </a:r>
            <a:r>
              <a:rPr lang="nl-BE" dirty="0" err="1" smtClean="0">
                <a:latin typeface="Arial" pitchFamily="34" charset="0"/>
                <a:cs typeface="Arial" pitchFamily="34" charset="0"/>
              </a:rPr>
              <a:t>Splendida</a:t>
            </a:r>
            <a:r>
              <a:rPr lang="nl-BE" dirty="0" smtClean="0">
                <a:latin typeface="Arial" pitchFamily="34" charset="0"/>
                <a:cs typeface="Arial" pitchFamily="34" charset="0"/>
              </a:rPr>
              <a:t> (2009)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6" name="Picture 2" descr="C:\Users\KDG\Desktop\MSC_Splendida_Genoa_00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t="10847" b="13220"/>
          <a:stretch>
            <a:fillRect/>
          </a:stretch>
        </p:blipFill>
        <p:spPr bwMode="auto">
          <a:xfrm>
            <a:off x="755576" y="2060848"/>
            <a:ext cx="7704856" cy="438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124</Words>
  <Application>Microsoft Office PowerPoint</Application>
  <PresentationFormat>Diavoorstelling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Dia 1</vt:lpstr>
      <vt:lpstr>Dia 2</vt:lpstr>
      <vt:lpstr>VERTREK: zaterdag 23 maart 2013</vt:lpstr>
      <vt:lpstr>zaterdag 23/03  zondag 24/03</vt:lpstr>
      <vt:lpstr>Dia 5</vt:lpstr>
      <vt:lpstr>zaterdag 23/03  zondag 24/03</vt:lpstr>
      <vt:lpstr>Zondag 24 maart</vt:lpstr>
      <vt:lpstr>Route</vt:lpstr>
      <vt:lpstr>Schip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KDG</dc:creator>
  <cp:lastModifiedBy>KDG</cp:lastModifiedBy>
  <cp:revision>131</cp:revision>
  <dcterms:created xsi:type="dcterms:W3CDTF">2012-10-03T19:42:29Z</dcterms:created>
  <dcterms:modified xsi:type="dcterms:W3CDTF">2013-03-12T19:53:27Z</dcterms:modified>
</cp:coreProperties>
</file>