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2" r:id="rId3"/>
    <p:sldId id="267" r:id="rId4"/>
    <p:sldId id="269" r:id="rId5"/>
    <p:sldId id="281" r:id="rId6"/>
    <p:sldId id="283" r:id="rId7"/>
    <p:sldId id="258" r:id="rId8"/>
    <p:sldId id="259" r:id="rId9"/>
    <p:sldId id="257" r:id="rId10"/>
    <p:sldId id="284" r:id="rId11"/>
    <p:sldId id="260" r:id="rId12"/>
    <p:sldId id="261" r:id="rId13"/>
    <p:sldId id="285" r:id="rId14"/>
    <p:sldId id="275" r:id="rId15"/>
    <p:sldId id="262" r:id="rId16"/>
    <p:sldId id="263" r:id="rId17"/>
    <p:sldId id="286" r:id="rId18"/>
    <p:sldId id="276" r:id="rId19"/>
    <p:sldId id="264" r:id="rId20"/>
    <p:sldId id="265" r:id="rId21"/>
    <p:sldId id="271" r:id="rId22"/>
    <p:sldId id="277" r:id="rId23"/>
    <p:sldId id="272" r:id="rId24"/>
    <p:sldId id="278" r:id="rId25"/>
    <p:sldId id="279" r:id="rId26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84" y="-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9E5B7-BBF2-48F7-9C7A-37BB045E5A6F}" type="datetimeFigureOut">
              <a:rPr lang="nl-BE" smtClean="0"/>
              <a:pPr/>
              <a:t>4/03/2010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C9836-85C5-43BB-A444-6D3DE5FD7678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9E5B7-BBF2-48F7-9C7A-37BB045E5A6F}" type="datetimeFigureOut">
              <a:rPr lang="nl-BE" smtClean="0"/>
              <a:pPr/>
              <a:t>4/03/2010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C9836-85C5-43BB-A444-6D3DE5FD7678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9E5B7-BBF2-48F7-9C7A-37BB045E5A6F}" type="datetimeFigureOut">
              <a:rPr lang="nl-BE" smtClean="0"/>
              <a:pPr/>
              <a:t>4/03/2010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C9836-85C5-43BB-A444-6D3DE5FD7678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9E5B7-BBF2-48F7-9C7A-37BB045E5A6F}" type="datetimeFigureOut">
              <a:rPr lang="nl-BE" smtClean="0"/>
              <a:pPr/>
              <a:t>4/03/2010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C9836-85C5-43BB-A444-6D3DE5FD7678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9E5B7-BBF2-48F7-9C7A-37BB045E5A6F}" type="datetimeFigureOut">
              <a:rPr lang="nl-BE" smtClean="0"/>
              <a:pPr/>
              <a:t>4/03/2010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C9836-85C5-43BB-A444-6D3DE5FD7678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9E5B7-BBF2-48F7-9C7A-37BB045E5A6F}" type="datetimeFigureOut">
              <a:rPr lang="nl-BE" smtClean="0"/>
              <a:pPr/>
              <a:t>4/03/2010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C9836-85C5-43BB-A444-6D3DE5FD7678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9E5B7-BBF2-48F7-9C7A-37BB045E5A6F}" type="datetimeFigureOut">
              <a:rPr lang="nl-BE" smtClean="0"/>
              <a:pPr/>
              <a:t>4/03/2010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C9836-85C5-43BB-A444-6D3DE5FD7678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9E5B7-BBF2-48F7-9C7A-37BB045E5A6F}" type="datetimeFigureOut">
              <a:rPr lang="nl-BE" smtClean="0"/>
              <a:pPr/>
              <a:t>4/03/2010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C9836-85C5-43BB-A444-6D3DE5FD7678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9E5B7-BBF2-48F7-9C7A-37BB045E5A6F}" type="datetimeFigureOut">
              <a:rPr lang="nl-BE" smtClean="0"/>
              <a:pPr/>
              <a:t>4/03/2010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C9836-85C5-43BB-A444-6D3DE5FD7678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9E5B7-BBF2-48F7-9C7A-37BB045E5A6F}" type="datetimeFigureOut">
              <a:rPr lang="nl-BE" smtClean="0"/>
              <a:pPr/>
              <a:t>4/03/2010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C9836-85C5-43BB-A444-6D3DE5FD7678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9E5B7-BBF2-48F7-9C7A-37BB045E5A6F}" type="datetimeFigureOut">
              <a:rPr lang="nl-BE" smtClean="0"/>
              <a:pPr/>
              <a:t>4/03/2010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C9836-85C5-43BB-A444-6D3DE5FD7678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F9E5B7-BBF2-48F7-9C7A-37BB045E5A6F}" type="datetimeFigureOut">
              <a:rPr lang="nl-BE" smtClean="0"/>
              <a:pPr/>
              <a:t>4/03/2010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C9836-85C5-43BB-A444-6D3DE5FD7678}" type="slidenum">
              <a:rPr lang="nl-BE" smtClean="0"/>
              <a:pPr/>
              <a:t>‹nr.›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vlag Kroatië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571576"/>
            <a:ext cx="9292478" cy="7429576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57224" y="-571528"/>
            <a:ext cx="7772400" cy="2000264"/>
          </a:xfrm>
        </p:spPr>
        <p:txBody>
          <a:bodyPr>
            <a:normAutofit/>
          </a:bodyPr>
          <a:lstStyle/>
          <a:p>
            <a:r>
              <a:rPr lang="nl-BE" sz="8000" dirty="0" smtClean="0">
                <a:solidFill>
                  <a:schemeClr val="bg1"/>
                </a:solidFill>
              </a:rPr>
              <a:t>Kroatië</a:t>
            </a:r>
            <a:endParaRPr lang="nl-BE" sz="8000" dirty="0">
              <a:solidFill>
                <a:schemeClr val="bg1"/>
              </a:solidFill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643042" y="5357826"/>
            <a:ext cx="6400800" cy="1895476"/>
          </a:xfrm>
        </p:spPr>
        <p:txBody>
          <a:bodyPr>
            <a:normAutofit/>
          </a:bodyPr>
          <a:lstStyle/>
          <a:p>
            <a:r>
              <a:rPr lang="nl-BE" sz="4000" dirty="0" smtClean="0">
                <a:solidFill>
                  <a:schemeClr val="bg1"/>
                </a:solidFill>
              </a:rPr>
              <a:t>5 en 6 Toerisme</a:t>
            </a:r>
          </a:p>
          <a:p>
            <a:r>
              <a:rPr lang="nl-BE" sz="4000" dirty="0" smtClean="0">
                <a:solidFill>
                  <a:schemeClr val="bg1"/>
                </a:solidFill>
              </a:rPr>
              <a:t>27 maart – 3 april 2010</a:t>
            </a:r>
            <a:endParaRPr lang="nl-BE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85786" y="0"/>
            <a:ext cx="7772400" cy="1470025"/>
          </a:xfrm>
        </p:spPr>
        <p:txBody>
          <a:bodyPr/>
          <a:lstStyle/>
          <a:p>
            <a:r>
              <a:rPr lang="nl-BE" dirty="0" smtClean="0"/>
              <a:t>Dinsdag 30 maart</a:t>
            </a:r>
            <a:endParaRPr lang="nl-BE" dirty="0"/>
          </a:p>
        </p:txBody>
      </p:sp>
      <p:pic>
        <p:nvPicPr>
          <p:cNvPr id="6" name="Picture 2" descr="http://www.inet.hr/~jazlatar/images/maps/tourist_map.jpg"/>
          <p:cNvPicPr>
            <a:picLocks noChangeAspect="1" noChangeArrowheads="1"/>
          </p:cNvPicPr>
          <p:nvPr/>
        </p:nvPicPr>
        <p:blipFill>
          <a:blip r:embed="rId2" cstate="print"/>
          <a:srcRect l="2814" t="17708" r="56679" b="55208"/>
          <a:stretch>
            <a:fillRect/>
          </a:stretch>
        </p:blipFill>
        <p:spPr bwMode="auto">
          <a:xfrm>
            <a:off x="214282" y="1285860"/>
            <a:ext cx="8660582" cy="5214974"/>
          </a:xfrm>
          <a:prstGeom prst="rect">
            <a:avLst/>
          </a:prstGeom>
          <a:noFill/>
        </p:spPr>
      </p:pic>
      <p:sp>
        <p:nvSpPr>
          <p:cNvPr id="7" name="PIJL-RECHTS 6"/>
          <p:cNvSpPr/>
          <p:nvPr/>
        </p:nvSpPr>
        <p:spPr>
          <a:xfrm>
            <a:off x="0" y="4857760"/>
            <a:ext cx="1357290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" name="PIJL-RECHTS 7"/>
          <p:cNvSpPr/>
          <p:nvPr/>
        </p:nvSpPr>
        <p:spPr>
          <a:xfrm rot="2428130">
            <a:off x="2239539" y="2612291"/>
            <a:ext cx="1357290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" name="PIJL-RECHTS 8"/>
          <p:cNvSpPr/>
          <p:nvPr/>
        </p:nvSpPr>
        <p:spPr>
          <a:xfrm rot="8847629">
            <a:off x="7990554" y="4980441"/>
            <a:ext cx="1357290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NP </a:t>
            </a:r>
            <a:r>
              <a:rPr lang="nl-BE" dirty="0" err="1" smtClean="0"/>
              <a:t>Brijuni</a:t>
            </a:r>
            <a:endParaRPr lang="nl-BE" dirty="0"/>
          </a:p>
        </p:txBody>
      </p:sp>
      <p:pic>
        <p:nvPicPr>
          <p:cNvPr id="8194" name="Picture 2" descr="http://83.149.115.40/~rquist/wp-content/uploads/2009/05/brijuni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1500174"/>
            <a:ext cx="5169254" cy="50186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Opatija</a:t>
            </a:r>
            <a:endParaRPr lang="nl-BE" dirty="0"/>
          </a:p>
        </p:txBody>
      </p:sp>
      <p:pic>
        <p:nvPicPr>
          <p:cNvPr id="9218" name="Picture 2" descr="http://letsgocroatia.com/home/images/stories/best/midden_dalmatie/split-palmbom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1643050"/>
            <a:ext cx="5715000" cy="4286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Woensdag 31 maart</a:t>
            </a:r>
            <a:endParaRPr lang="nl-BE" dirty="0"/>
          </a:p>
        </p:txBody>
      </p:sp>
      <p:pic>
        <p:nvPicPr>
          <p:cNvPr id="6" name="Picture 2" descr="http://www.inet.hr/~jazlatar/images/maps/tourist_map.jpg"/>
          <p:cNvPicPr>
            <a:picLocks noChangeAspect="1" noChangeArrowheads="1"/>
          </p:cNvPicPr>
          <p:nvPr/>
        </p:nvPicPr>
        <p:blipFill>
          <a:blip r:embed="rId2" cstate="print"/>
          <a:srcRect t="23059" r="54106" b="30665"/>
          <a:stretch>
            <a:fillRect/>
          </a:stretch>
        </p:blipFill>
        <p:spPr bwMode="auto">
          <a:xfrm>
            <a:off x="1643042" y="1453946"/>
            <a:ext cx="5951047" cy="5404054"/>
          </a:xfrm>
          <a:prstGeom prst="rect">
            <a:avLst/>
          </a:prstGeom>
          <a:noFill/>
        </p:spPr>
      </p:pic>
      <p:sp>
        <p:nvSpPr>
          <p:cNvPr id="4" name="PIJL-RECHTS 3"/>
          <p:cNvSpPr/>
          <p:nvPr/>
        </p:nvSpPr>
        <p:spPr>
          <a:xfrm rot="8284951">
            <a:off x="6572264" y="2571744"/>
            <a:ext cx="1643074" cy="5000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" name="PIJL-RECHTS 4"/>
          <p:cNvSpPr/>
          <p:nvPr/>
        </p:nvSpPr>
        <p:spPr>
          <a:xfrm rot="8284951">
            <a:off x="6100448" y="4413920"/>
            <a:ext cx="1643074" cy="5000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" name="PIJL-RECHTS 6"/>
          <p:cNvSpPr/>
          <p:nvPr/>
        </p:nvSpPr>
        <p:spPr>
          <a:xfrm rot="8284951">
            <a:off x="6743391" y="5485490"/>
            <a:ext cx="1643074" cy="5000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" name="PIJL-RECHTS 7"/>
          <p:cNvSpPr/>
          <p:nvPr/>
        </p:nvSpPr>
        <p:spPr>
          <a:xfrm rot="785420">
            <a:off x="4321529" y="6178363"/>
            <a:ext cx="1643074" cy="5000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http://www.croatia-nudistsbeaches-scubadiving.com/images/np_map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14422"/>
            <a:ext cx="8994615" cy="4643470"/>
          </a:xfrm>
          <a:prstGeom prst="rect">
            <a:avLst/>
          </a:prstGeom>
          <a:noFill/>
        </p:spPr>
      </p:pic>
      <p:sp>
        <p:nvSpPr>
          <p:cNvPr id="6" name="Tekstvak 5"/>
          <p:cNvSpPr txBox="1"/>
          <p:nvPr/>
        </p:nvSpPr>
        <p:spPr>
          <a:xfrm>
            <a:off x="4857752" y="5357826"/>
            <a:ext cx="407196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l-BE" dirty="0" smtClean="0"/>
          </a:p>
          <a:p>
            <a:endParaRPr lang="nl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NP </a:t>
            </a:r>
            <a:r>
              <a:rPr lang="nl-BE" dirty="0" err="1" smtClean="0"/>
              <a:t>Plitvice</a:t>
            </a:r>
            <a:endParaRPr lang="nl-BE" dirty="0"/>
          </a:p>
        </p:txBody>
      </p:sp>
      <p:pic>
        <p:nvPicPr>
          <p:cNvPr id="19458" name="Picture 2" descr="http://lh4.ggpht.com/_niAq-I24K0M/RyTUljFF_CI/AAAAAAAAAFw/RzrDVZTe1hw/Plitvice+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285860"/>
            <a:ext cx="7929618" cy="52707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Zadar</a:t>
            </a:r>
            <a:r>
              <a:rPr lang="nl-BE" dirty="0" smtClean="0"/>
              <a:t> </a:t>
            </a:r>
            <a:endParaRPr lang="nl-BE" dirty="0"/>
          </a:p>
        </p:txBody>
      </p:sp>
      <p:pic>
        <p:nvPicPr>
          <p:cNvPr id="20482" name="Picture 2" descr="http://www.landenweb.net/wiki/images/647D6ADA-3048-81BC-6C83D68B2837BB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1566374"/>
            <a:ext cx="4429136" cy="4443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NP </a:t>
            </a:r>
            <a:r>
              <a:rPr lang="nl-BE" dirty="0" err="1" smtClean="0"/>
              <a:t>Kornati</a:t>
            </a:r>
            <a:endParaRPr lang="nl-BE" dirty="0"/>
          </a:p>
        </p:txBody>
      </p:sp>
      <p:pic>
        <p:nvPicPr>
          <p:cNvPr id="1026" name="Picture 2" descr="http://www.oceans-evasion.com/media/image/Croatia063Pakleni.jpg"/>
          <p:cNvPicPr>
            <a:picLocks noChangeAspect="1" noChangeArrowheads="1"/>
          </p:cNvPicPr>
          <p:nvPr/>
        </p:nvPicPr>
        <p:blipFill>
          <a:blip r:embed="rId2" cstate="print"/>
          <a:srcRect t="18994" b="12569"/>
          <a:stretch>
            <a:fillRect/>
          </a:stretch>
        </p:blipFill>
        <p:spPr bwMode="auto">
          <a:xfrm>
            <a:off x="1928794" y="1216099"/>
            <a:ext cx="5357850" cy="56419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42910" y="0"/>
            <a:ext cx="7772400" cy="1470025"/>
          </a:xfrm>
        </p:spPr>
        <p:txBody>
          <a:bodyPr/>
          <a:lstStyle/>
          <a:p>
            <a:r>
              <a:rPr lang="nl-BE" dirty="0" smtClean="0"/>
              <a:t>Donderdag </a:t>
            </a:r>
            <a:r>
              <a:rPr lang="nl-BE" dirty="0" smtClean="0"/>
              <a:t>1 april</a:t>
            </a:r>
            <a:endParaRPr lang="nl-BE" dirty="0"/>
          </a:p>
        </p:txBody>
      </p:sp>
      <p:pic>
        <p:nvPicPr>
          <p:cNvPr id="5" name="Picture 2" descr="http://www.inet.hr/~jazlatar/images/maps/tourist_map.jpg"/>
          <p:cNvPicPr>
            <a:picLocks noChangeAspect="1" noChangeArrowheads="1"/>
          </p:cNvPicPr>
          <p:nvPr/>
        </p:nvPicPr>
        <p:blipFill>
          <a:blip r:embed="rId2" cstate="print"/>
          <a:srcRect l="3752" t="23505" r="42674" b="26060"/>
          <a:stretch>
            <a:fillRect/>
          </a:stretch>
        </p:blipFill>
        <p:spPr bwMode="auto">
          <a:xfrm>
            <a:off x="1020249" y="1000108"/>
            <a:ext cx="6909305" cy="5857892"/>
          </a:xfrm>
          <a:prstGeom prst="rect">
            <a:avLst/>
          </a:prstGeom>
          <a:noFill/>
        </p:spPr>
      </p:pic>
      <p:sp>
        <p:nvSpPr>
          <p:cNvPr id="6" name="PIJL-RECHTS 5"/>
          <p:cNvSpPr/>
          <p:nvPr/>
        </p:nvSpPr>
        <p:spPr>
          <a:xfrm rot="7769837">
            <a:off x="5890288" y="4738369"/>
            <a:ext cx="1935457" cy="4413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" name="PIJL-RECHTS 6"/>
          <p:cNvSpPr/>
          <p:nvPr/>
        </p:nvSpPr>
        <p:spPr>
          <a:xfrm rot="7769837">
            <a:off x="6818981" y="5024121"/>
            <a:ext cx="1935457" cy="4413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" name="PIJL-RECHTS 7"/>
          <p:cNvSpPr/>
          <p:nvPr/>
        </p:nvSpPr>
        <p:spPr>
          <a:xfrm rot="7769837">
            <a:off x="7390453" y="5452750"/>
            <a:ext cx="1935457" cy="4413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" name="PIJL-RECHTS 8"/>
          <p:cNvSpPr/>
          <p:nvPr/>
        </p:nvSpPr>
        <p:spPr>
          <a:xfrm rot="7769837">
            <a:off x="6033163" y="5381312"/>
            <a:ext cx="1935457" cy="4413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Sibenik</a:t>
            </a:r>
            <a:endParaRPr lang="nl-BE" dirty="0"/>
          </a:p>
        </p:txBody>
      </p:sp>
      <p:pic>
        <p:nvPicPr>
          <p:cNvPr id="21508" name="Picture 4" descr="http://belgacom.extrafilm.be/photos/e2spe14/volume1/8889361a-c9e5-4cbd-a5a3-bbf7612dd370/071019/1/0/100ce007-a661-4a7a-b6a8-db44191f0b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357298"/>
            <a:ext cx="6819900" cy="5114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inet.hr/~jazlatar/images/maps/tourist_ma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0"/>
            <a:ext cx="7615022" cy="6858000"/>
          </a:xfrm>
          <a:prstGeom prst="rect">
            <a:avLst/>
          </a:prstGeom>
          <a:noFill/>
        </p:spPr>
      </p:pic>
      <p:sp>
        <p:nvSpPr>
          <p:cNvPr id="3" name="Ovaal 2"/>
          <p:cNvSpPr/>
          <p:nvPr/>
        </p:nvSpPr>
        <p:spPr>
          <a:xfrm>
            <a:off x="928662" y="1500174"/>
            <a:ext cx="1643074" cy="1571636"/>
          </a:xfrm>
          <a:prstGeom prst="ellipse">
            <a:avLst/>
          </a:prstGeom>
          <a:noFill/>
          <a:ln w="635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" name="Tekstvak 3"/>
          <p:cNvSpPr txBox="1"/>
          <p:nvPr/>
        </p:nvSpPr>
        <p:spPr>
          <a:xfrm>
            <a:off x="0" y="1714488"/>
            <a:ext cx="10001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000" dirty="0" err="1" smtClean="0"/>
              <a:t>Istrië</a:t>
            </a:r>
            <a:endParaRPr lang="nl-BE" sz="3000" dirty="0"/>
          </a:p>
        </p:txBody>
      </p:sp>
      <p:sp>
        <p:nvSpPr>
          <p:cNvPr id="7" name="Ovaal 6"/>
          <p:cNvSpPr/>
          <p:nvPr/>
        </p:nvSpPr>
        <p:spPr>
          <a:xfrm>
            <a:off x="1857356" y="3500438"/>
            <a:ext cx="6143668" cy="1571636"/>
          </a:xfrm>
          <a:prstGeom prst="ellipse">
            <a:avLst/>
          </a:prstGeom>
          <a:noFill/>
          <a:ln w="63500">
            <a:solidFill>
              <a:schemeClr val="tx2">
                <a:lumMod val="75000"/>
              </a:schemeClr>
            </a:solidFill>
          </a:ln>
          <a:scene3d>
            <a:camera prst="orthographicFront">
              <a:rot lat="0" lon="0" rev="84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" name="Tekstvak 7"/>
          <p:cNvSpPr txBox="1"/>
          <p:nvPr/>
        </p:nvSpPr>
        <p:spPr>
          <a:xfrm>
            <a:off x="5500694" y="3143248"/>
            <a:ext cx="164307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000" dirty="0" err="1" smtClean="0"/>
              <a:t>Dalmatië</a:t>
            </a:r>
            <a:endParaRPr lang="nl-BE" sz="3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7" grpId="0" animBg="1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Primosten</a:t>
            </a:r>
            <a:endParaRPr lang="nl-BE" dirty="0"/>
          </a:p>
        </p:txBody>
      </p:sp>
      <p:pic>
        <p:nvPicPr>
          <p:cNvPr id="27650" name="Picture 2" descr="http://booking-nl.orangesmile.com/images/hotel/org/408/4084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85860"/>
            <a:ext cx="6143636" cy="4106206"/>
          </a:xfrm>
          <a:prstGeom prst="rect">
            <a:avLst/>
          </a:prstGeom>
          <a:noFill/>
        </p:spPr>
      </p:pic>
      <p:pic>
        <p:nvPicPr>
          <p:cNvPr id="27654" name="Picture 6" descr="http://www.ansie.nl/images/Kro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5900" y="1743075"/>
            <a:ext cx="3848100" cy="5114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Trogir</a:t>
            </a:r>
            <a:endParaRPr lang="nl-BE" dirty="0"/>
          </a:p>
        </p:txBody>
      </p:sp>
      <p:pic>
        <p:nvPicPr>
          <p:cNvPr id="28674" name="Picture 2" descr="http://gratis-zoekertjes.onlinertjes.be/image/image/3669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29075" y="1743075"/>
            <a:ext cx="5114925" cy="5114925"/>
          </a:xfrm>
          <a:prstGeom prst="rect">
            <a:avLst/>
          </a:prstGeom>
          <a:noFill/>
        </p:spPr>
      </p:pic>
      <p:pic>
        <p:nvPicPr>
          <p:cNvPr id="28676" name="Picture 4" descr="http://media-cdn.tripadvisor.com/media/photo-s/01/06/10/3a/trogir-croati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42984"/>
            <a:ext cx="3786182" cy="2836195"/>
          </a:xfrm>
          <a:prstGeom prst="rect">
            <a:avLst/>
          </a:prstGeom>
          <a:noFill/>
        </p:spPr>
      </p:pic>
      <p:pic>
        <p:nvPicPr>
          <p:cNvPr id="28678" name="Picture 6" descr="http://www.teije.nl/im/2007/balkan/im/kroatie074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018362"/>
            <a:ext cx="3786182" cy="28396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57224" y="0"/>
            <a:ext cx="7772400" cy="1243020"/>
          </a:xfrm>
        </p:spPr>
        <p:txBody>
          <a:bodyPr/>
          <a:lstStyle/>
          <a:p>
            <a:r>
              <a:rPr lang="nl-BE" dirty="0" smtClean="0"/>
              <a:t>Vrijdag </a:t>
            </a:r>
            <a:r>
              <a:rPr lang="nl-BE" dirty="0" smtClean="0"/>
              <a:t>2 april</a:t>
            </a:r>
            <a:endParaRPr lang="nl-BE" dirty="0"/>
          </a:p>
        </p:txBody>
      </p:sp>
      <p:pic>
        <p:nvPicPr>
          <p:cNvPr id="4" name="Picture 2" descr="http://www.inet.hr/~jazlatar/images/maps/tourist_map.jpg"/>
          <p:cNvPicPr>
            <a:picLocks noChangeAspect="1" noChangeArrowheads="1"/>
          </p:cNvPicPr>
          <p:nvPr/>
        </p:nvPicPr>
        <p:blipFill>
          <a:blip r:embed="rId2" cstate="print"/>
          <a:srcRect l="3752" t="23505" r="42674" b="26060"/>
          <a:stretch>
            <a:fillRect/>
          </a:stretch>
        </p:blipFill>
        <p:spPr bwMode="auto">
          <a:xfrm>
            <a:off x="1020249" y="1000108"/>
            <a:ext cx="6909305" cy="5857892"/>
          </a:xfrm>
          <a:prstGeom prst="rect">
            <a:avLst/>
          </a:prstGeom>
          <a:noFill/>
        </p:spPr>
      </p:pic>
      <p:sp>
        <p:nvSpPr>
          <p:cNvPr id="5" name="PIJL-RECHTS 4"/>
          <p:cNvSpPr/>
          <p:nvPr/>
        </p:nvSpPr>
        <p:spPr>
          <a:xfrm rot="7769837">
            <a:off x="7390454" y="5452750"/>
            <a:ext cx="1935457" cy="4413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Split </a:t>
            </a:r>
            <a:endParaRPr lang="nl-BE" dirty="0"/>
          </a:p>
        </p:txBody>
      </p:sp>
      <p:pic>
        <p:nvPicPr>
          <p:cNvPr id="29700" name="Picture 4" descr="http://www.appartementkroatie.nl/image/spli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85860"/>
            <a:ext cx="5905508" cy="4429131"/>
          </a:xfrm>
          <a:prstGeom prst="rect">
            <a:avLst/>
          </a:prstGeom>
          <a:noFill/>
        </p:spPr>
      </p:pic>
      <p:pic>
        <p:nvPicPr>
          <p:cNvPr id="29702" name="Picture 6" descr="http://www.coupling.nl/casanives/wp-content/uploads/2009/04/inleiding-split-kroati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2500306"/>
            <a:ext cx="4500562" cy="45005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vlag Kroatië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571576"/>
            <a:ext cx="9292478" cy="7429576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57224" y="0"/>
            <a:ext cx="7772400" cy="1243020"/>
          </a:xfrm>
        </p:spPr>
        <p:txBody>
          <a:bodyPr/>
          <a:lstStyle/>
          <a:p>
            <a:r>
              <a:rPr lang="nl-BE" dirty="0" smtClean="0"/>
              <a:t>Zater</a:t>
            </a:r>
            <a:r>
              <a:rPr lang="nl-BE" dirty="0" smtClean="0"/>
              <a:t>dag </a:t>
            </a:r>
            <a:r>
              <a:rPr lang="nl-BE" dirty="0" smtClean="0"/>
              <a:t>3 april</a:t>
            </a:r>
            <a:endParaRPr lang="nl-BE" dirty="0"/>
          </a:p>
        </p:txBody>
      </p:sp>
      <p:pic>
        <p:nvPicPr>
          <p:cNvPr id="4" name="Picture 2" descr="http://rsr-personenvervoer.nl/foto/Keijman-Reizen.jpg"/>
          <p:cNvPicPr>
            <a:picLocks noChangeAspect="1" noChangeArrowheads="1"/>
          </p:cNvPicPr>
          <p:nvPr/>
        </p:nvPicPr>
        <p:blipFill>
          <a:blip r:embed="rId3" cstate="print"/>
          <a:srcRect l="8687" t="32990" r="3474" b="18041"/>
          <a:stretch>
            <a:fillRect/>
          </a:stretch>
        </p:blipFill>
        <p:spPr bwMode="auto">
          <a:xfrm>
            <a:off x="1428728" y="2714620"/>
            <a:ext cx="6500858" cy="2714644"/>
          </a:xfrm>
          <a:prstGeom prst="rect">
            <a:avLst/>
          </a:prstGeom>
          <a:noFill/>
          <a:scene3d>
            <a:camera prst="orthographicFront">
              <a:rot lat="0" lon="10800000" rev="0"/>
            </a:camera>
            <a:lightRig rig="threePt" dir="t"/>
          </a:scene3d>
        </p:spPr>
      </p:pic>
      <p:sp>
        <p:nvSpPr>
          <p:cNvPr id="6" name="Tekstvak 5"/>
          <p:cNvSpPr txBox="1"/>
          <p:nvPr/>
        </p:nvSpPr>
        <p:spPr>
          <a:xfrm>
            <a:off x="1714480" y="1285860"/>
            <a:ext cx="564360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10000" dirty="0" err="1" smtClean="0">
                <a:solidFill>
                  <a:schemeClr val="bg1"/>
                </a:solidFill>
              </a:rPr>
              <a:t>Dovidenja</a:t>
            </a:r>
            <a:r>
              <a:rPr lang="nl-BE" sz="10000" dirty="0" smtClean="0">
                <a:solidFill>
                  <a:schemeClr val="bg1"/>
                </a:solidFill>
              </a:rPr>
              <a:t>                  </a:t>
            </a:r>
            <a:r>
              <a:rPr lang="nl-BE" sz="10000" dirty="0" err="1" smtClean="0">
                <a:solidFill>
                  <a:schemeClr val="bg1"/>
                </a:solidFill>
              </a:rPr>
              <a:t>Hrvatska</a:t>
            </a:r>
            <a:endParaRPr lang="nl-BE" sz="10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85786" y="0"/>
            <a:ext cx="7772400" cy="1470025"/>
          </a:xfrm>
        </p:spPr>
        <p:txBody>
          <a:bodyPr/>
          <a:lstStyle/>
          <a:p>
            <a:r>
              <a:rPr lang="nl-BE" dirty="0" smtClean="0"/>
              <a:t>Zaterdag 27 maart</a:t>
            </a:r>
            <a:endParaRPr lang="nl-BE" dirty="0"/>
          </a:p>
        </p:txBody>
      </p:sp>
      <p:pic>
        <p:nvPicPr>
          <p:cNvPr id="4" name="Picture 2" descr="http://rsr-personenvervoer.nl/foto/Keijman-Reizen.jpg"/>
          <p:cNvPicPr>
            <a:picLocks noChangeAspect="1" noChangeArrowheads="1"/>
          </p:cNvPicPr>
          <p:nvPr/>
        </p:nvPicPr>
        <p:blipFill>
          <a:blip r:embed="rId2" cstate="print"/>
          <a:srcRect l="9558" t="34675" r="3629" b="21073"/>
          <a:stretch>
            <a:fillRect/>
          </a:stretch>
        </p:blipFill>
        <p:spPr bwMode="auto">
          <a:xfrm>
            <a:off x="1142976" y="2428868"/>
            <a:ext cx="7072362" cy="27003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85786" y="0"/>
            <a:ext cx="7772400" cy="1470025"/>
          </a:xfrm>
        </p:spPr>
        <p:txBody>
          <a:bodyPr/>
          <a:lstStyle/>
          <a:p>
            <a:r>
              <a:rPr lang="nl-BE" dirty="0" smtClean="0"/>
              <a:t>Zondag 28 maart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4" name="Picture 2" descr="http://www.inet.hr/~jazlatar/images/maps/tourist_map.jpg"/>
          <p:cNvPicPr>
            <a:picLocks noChangeAspect="1" noChangeArrowheads="1"/>
          </p:cNvPicPr>
          <p:nvPr/>
        </p:nvPicPr>
        <p:blipFill>
          <a:blip r:embed="rId2" cstate="print"/>
          <a:srcRect t="21505" r="79407" b="55914"/>
          <a:stretch>
            <a:fillRect/>
          </a:stretch>
        </p:blipFill>
        <p:spPr bwMode="auto">
          <a:xfrm>
            <a:off x="2071670" y="1214422"/>
            <a:ext cx="5175194" cy="5110487"/>
          </a:xfrm>
          <a:prstGeom prst="rect">
            <a:avLst/>
          </a:prstGeom>
          <a:noFill/>
        </p:spPr>
      </p:pic>
      <p:sp>
        <p:nvSpPr>
          <p:cNvPr id="5" name="PIJL-RECHTS 4"/>
          <p:cNvSpPr/>
          <p:nvPr/>
        </p:nvSpPr>
        <p:spPr>
          <a:xfrm rot="695044" flipH="1">
            <a:off x="5699913" y="5500734"/>
            <a:ext cx="2214578" cy="7858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Pula</a:t>
            </a:r>
            <a:endParaRPr lang="nl-BE" dirty="0"/>
          </a:p>
        </p:txBody>
      </p:sp>
      <p:pic>
        <p:nvPicPr>
          <p:cNvPr id="35842" name="Picture 2" descr="http://www.pula24.com/tg_images/Pul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714" y="1428736"/>
            <a:ext cx="6377714" cy="47863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85786" y="0"/>
            <a:ext cx="7772400" cy="1470025"/>
          </a:xfrm>
        </p:spPr>
        <p:txBody>
          <a:bodyPr/>
          <a:lstStyle/>
          <a:p>
            <a:r>
              <a:rPr lang="nl-BE" dirty="0" smtClean="0"/>
              <a:t>Maandag 29 maart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4" name="Picture 2" descr="http://www.inet.hr/~jazlatar/images/maps/tourist_map.jpg"/>
          <p:cNvPicPr>
            <a:picLocks noChangeAspect="1" noChangeArrowheads="1"/>
          </p:cNvPicPr>
          <p:nvPr/>
        </p:nvPicPr>
        <p:blipFill>
          <a:blip r:embed="rId2" cstate="print"/>
          <a:srcRect t="21505" r="79407" b="55914"/>
          <a:stretch>
            <a:fillRect/>
          </a:stretch>
        </p:blipFill>
        <p:spPr bwMode="auto">
          <a:xfrm>
            <a:off x="2071670" y="1214422"/>
            <a:ext cx="5175194" cy="5110487"/>
          </a:xfrm>
          <a:prstGeom prst="rect">
            <a:avLst/>
          </a:prstGeom>
          <a:noFill/>
        </p:spPr>
      </p:pic>
      <p:sp>
        <p:nvSpPr>
          <p:cNvPr id="5" name="PIJL-RECHTS 4"/>
          <p:cNvSpPr/>
          <p:nvPr/>
        </p:nvSpPr>
        <p:spPr>
          <a:xfrm rot="695044">
            <a:off x="827642" y="2071662"/>
            <a:ext cx="2420710" cy="6624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" name="PIJL-RECHTS 5"/>
          <p:cNvSpPr/>
          <p:nvPr/>
        </p:nvSpPr>
        <p:spPr>
          <a:xfrm rot="695044">
            <a:off x="756204" y="3379547"/>
            <a:ext cx="2420710" cy="6624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" name="PIJL-RECHTS 6"/>
          <p:cNvSpPr/>
          <p:nvPr/>
        </p:nvSpPr>
        <p:spPr>
          <a:xfrm rot="695044">
            <a:off x="1684899" y="5022621"/>
            <a:ext cx="2420710" cy="6624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Porec</a:t>
            </a:r>
            <a:endParaRPr lang="nl-BE" dirty="0"/>
          </a:p>
        </p:txBody>
      </p:sp>
      <p:pic>
        <p:nvPicPr>
          <p:cNvPr id="6150" name="Picture 6" descr="http://users.skynet.be/vanheusden.guy/images/Porec%20panoram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923063"/>
            <a:ext cx="5835230" cy="4934937"/>
          </a:xfrm>
          <a:prstGeom prst="rect">
            <a:avLst/>
          </a:prstGeom>
          <a:noFill/>
        </p:spPr>
      </p:pic>
      <p:pic>
        <p:nvPicPr>
          <p:cNvPr id="6148" name="Picture 4" descr="http://upload.wikimedia.org/wikipedia/commons/thumb/7/72/EuphrasiusBasilika4.jpg/264px-EuphrasiusBasilika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428992" cy="2571744"/>
          </a:xfrm>
          <a:prstGeom prst="rect">
            <a:avLst/>
          </a:prstGeom>
          <a:noFill/>
        </p:spPr>
      </p:pic>
      <p:pic>
        <p:nvPicPr>
          <p:cNvPr id="6146" name="Picture 2" descr="http://www.effeweg.nl/domains/image/busreis-busreizen-kroatie-/4_Lovran%20kroatie%20istrie%20opatija%20opatja%20krk%20plitvice%20porec%20pula%20amfitheater%20arena%20kathedraal%20basiliek%20bezienswaardigheid%20busreis%20busreizen%20excursierei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0"/>
            <a:ext cx="3000364" cy="30003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Rovinj</a:t>
            </a:r>
            <a:endParaRPr lang="nl-BE" dirty="0"/>
          </a:p>
        </p:txBody>
      </p:sp>
      <p:pic>
        <p:nvPicPr>
          <p:cNvPr id="7170" name="Picture 2" descr="http://lambert.wijnvoord.nl/croatie-rovinj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0148" y="1580263"/>
            <a:ext cx="6212248" cy="44205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Pula</a:t>
            </a:r>
            <a:endParaRPr lang="nl-BE" dirty="0"/>
          </a:p>
        </p:txBody>
      </p:sp>
      <p:pic>
        <p:nvPicPr>
          <p:cNvPr id="1028" name="Picture 4" descr="http://users.skynet.be/bk330534/Kroatie%2004/Kroatie%20Pula%20Boog%20van%20Sergi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71611"/>
            <a:ext cx="5292800" cy="4071967"/>
          </a:xfrm>
          <a:prstGeom prst="rect">
            <a:avLst/>
          </a:prstGeom>
          <a:noFill/>
        </p:spPr>
      </p:pic>
      <p:pic>
        <p:nvPicPr>
          <p:cNvPr id="1026" name="Picture 2" descr="http://www.columbusmagazine.nl/images/user_images2/34da2/34da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429000"/>
            <a:ext cx="4572000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55</Words>
  <Application>Microsoft Office PowerPoint</Application>
  <PresentationFormat>Diavoorstelling (4:3)</PresentationFormat>
  <Paragraphs>27</Paragraphs>
  <Slides>25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25</vt:i4>
      </vt:variant>
    </vt:vector>
  </HeadingPairs>
  <TitlesOfParts>
    <vt:vector size="26" baseType="lpstr">
      <vt:lpstr>Office-thema</vt:lpstr>
      <vt:lpstr>Kroatië</vt:lpstr>
      <vt:lpstr>Dia 2</vt:lpstr>
      <vt:lpstr>Zaterdag 27 maart</vt:lpstr>
      <vt:lpstr>Zondag 28 maart</vt:lpstr>
      <vt:lpstr>Pula</vt:lpstr>
      <vt:lpstr>Maandag 29 maart</vt:lpstr>
      <vt:lpstr>Porec</vt:lpstr>
      <vt:lpstr>Rovinj</vt:lpstr>
      <vt:lpstr>Pula</vt:lpstr>
      <vt:lpstr>Dinsdag 30 maart</vt:lpstr>
      <vt:lpstr>NP Brijuni</vt:lpstr>
      <vt:lpstr>Opatija</vt:lpstr>
      <vt:lpstr>Woensdag 31 maart</vt:lpstr>
      <vt:lpstr>Dia 14</vt:lpstr>
      <vt:lpstr>NP Plitvice</vt:lpstr>
      <vt:lpstr>Zadar </vt:lpstr>
      <vt:lpstr>NP Kornati</vt:lpstr>
      <vt:lpstr>Donderdag 1 april</vt:lpstr>
      <vt:lpstr>Sibenik</vt:lpstr>
      <vt:lpstr>Primosten</vt:lpstr>
      <vt:lpstr>Trogir</vt:lpstr>
      <vt:lpstr>Vrijdag 2 april</vt:lpstr>
      <vt:lpstr>Split </vt:lpstr>
      <vt:lpstr>Zaterdag 3 april</vt:lpstr>
      <vt:lpstr>Dia 25</vt:lpstr>
    </vt:vector>
  </TitlesOfParts>
  <Company>KSJOMA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Kroatiëreis</dc:title>
  <dc:creator>phoste</dc:creator>
  <cp:lastModifiedBy>phoste</cp:lastModifiedBy>
  <cp:revision>18</cp:revision>
  <dcterms:created xsi:type="dcterms:W3CDTF">2010-03-02T09:23:19Z</dcterms:created>
  <dcterms:modified xsi:type="dcterms:W3CDTF">2010-03-04T15:49:19Z</dcterms:modified>
</cp:coreProperties>
</file>