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6AE0F0-73FC-4889-AD33-24126B29F1C8}" type="datetimeFigureOut">
              <a:rPr lang="nl-BE" smtClean="0"/>
              <a:t>25/11/2010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CE54D2-62EE-4A63-842D-F288E6628446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Basis van PowerPoint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De basis van een PowerPoint</a:t>
            </a:r>
            <a:endParaRPr lang="nl-BE" dirty="0"/>
          </a:p>
        </p:txBody>
      </p:sp>
    </p:spTree>
  </p:cSld>
  <p:clrMapOvr>
    <a:masterClrMapping/>
  </p:clrMapOvr>
  <p:transition spd="med">
    <p:checker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Alles over de basis van PowerPoint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Je hebt nu bijna de basis van een PowerPoint gemaakt.</a:t>
            </a:r>
          </a:p>
          <a:p>
            <a:endParaRPr lang="nl-BE" dirty="0" smtClean="0"/>
          </a:p>
          <a:p>
            <a:r>
              <a:rPr lang="nl-BE" dirty="0" smtClean="0"/>
              <a:t>(Dit is het resultaat als je de stappen gevolgd hebt.)</a:t>
            </a:r>
            <a:endParaRPr lang="nl-BE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Goed gedaan !!!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Maak nu ook je eigen PowerPoint !!!!!</a:t>
            </a:r>
          </a:p>
          <a:p>
            <a:endParaRPr lang="nl-BE" dirty="0" smtClean="0"/>
          </a:p>
          <a:p>
            <a:r>
              <a:rPr lang="nl-BE" dirty="0" smtClean="0"/>
              <a:t>Gemaakt door </a:t>
            </a:r>
            <a:r>
              <a:rPr lang="nl-BE" dirty="0" err="1" smtClean="0"/>
              <a:t>Lorenz</a:t>
            </a:r>
            <a:endParaRPr lang="nl-BE" dirty="0"/>
          </a:p>
        </p:txBody>
      </p:sp>
    </p:spTree>
  </p:cSld>
  <p:clrMapOvr>
    <a:masterClrMapping/>
  </p:clrMapOvr>
  <p:transition spd="med">
    <p:strips dir="r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50</Words>
  <Application>Microsoft Office PowerPoint</Application>
  <PresentationFormat>Diavoorstelling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Overvloed</vt:lpstr>
      <vt:lpstr>Basis van PowerPoint</vt:lpstr>
      <vt:lpstr>Alles over de basis van PowerPoint</vt:lpstr>
      <vt:lpstr>Goed gedaan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 van PowerPoint</dc:title>
  <dc:creator>Lorenz Reweghs</dc:creator>
  <cp:lastModifiedBy>Lorenz Reweghs</cp:lastModifiedBy>
  <cp:revision>5</cp:revision>
  <dcterms:created xsi:type="dcterms:W3CDTF">2010-11-25T18:22:04Z</dcterms:created>
  <dcterms:modified xsi:type="dcterms:W3CDTF">2010-11-25T19:05:15Z</dcterms:modified>
</cp:coreProperties>
</file>