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BEF56-62B0-DFDF-A73D-6A674F867AB8}" v="561" dt="2023-01-12T13:14:15"/>
    <p1510:client id="{4D7921F2-8D94-6D5C-0597-913FBD1B1107}" v="167" dt="2023-01-10T14:20:30.064"/>
    <p1510:client id="{4F844A2C-E3E4-454E-9771-F76F1FE41AAF}" v="2" dt="2023-01-09T14:17:52.660"/>
    <p1510:client id="{5006CF2C-0CAC-0119-C9CD-A71E80266D71}" v="143" dt="2023-01-16T14:15:41.515"/>
    <p1510:client id="{5C535203-8101-37DF-9980-B5DC3588BAAE}" v="16" dt="2023-01-17T10:58:09.929"/>
    <p1510:client id="{6369F492-FE29-F3EC-C14B-114722905D6A}" v="90" dt="2023-01-13T10:24:11.704"/>
    <p1510:client id="{7700FFB4-C553-F3EC-0B37-42BC437BB613}" v="15" dt="2023-01-10T08:22:30.151"/>
    <p1510:client id="{8BE862B3-A1A8-3E5A-2A08-14D269E0048C}" v="22" dt="2023-01-16T13:58:28.557"/>
    <p1510:client id="{95C09DB3-C9E0-AE52-29AB-B489C1FB5B5A}" v="52" dt="2023-01-12T12:46:00.723"/>
    <p1510:client id="{A8482646-C75D-E5BE-4229-B7946095597D}" v="127" dt="2023-01-31T20:35:53.407"/>
    <p1510:client id="{BA661469-404A-FBDA-5B7F-E5DFED322BA2}" v="112" dt="2023-01-17T10:58:01.497"/>
    <p1510:client id="{BDAF1AB4-1813-8D52-CD3E-64CC60FC88DF}" v="19" dt="2023-01-10T08:19:02.112"/>
    <p1510:client id="{BDEFAE23-70A0-C8A3-4927-1664A359AAFF}" v="147" dt="2023-01-12T13:16:46.788"/>
    <p1510:client id="{C5EA0283-DD2C-769A-B95C-E1A435E644AA}" v="233" dt="2023-01-13T10:24:28.372"/>
    <p1510:client id="{D0C2F384-1F4B-EA93-AD24-83D98013552F}" v="74" dt="2023-01-10T14:20:25.054"/>
    <p1510:client id="{DDB1443F-0C5F-825F-495C-8923F863C119}" v="134" dt="2023-01-16T14:16:10.485"/>
    <p1510:client id="{E33BC63F-2113-87C7-1651-AA9C3450F263}" v="72" dt="2023-01-10T08:21:59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ul Bouteligier" userId="S::juul.bouteligier@ll.komo.be::1f181692-3e55-4076-9e19-feb39633b561" providerId="AD" clId="Web-{4F844A2C-E3E4-454E-9771-F76F1FE41AAF}"/>
    <pc:docChg chg="modSld">
      <pc:chgData name="Juul Bouteligier" userId="S::juul.bouteligier@ll.komo.be::1f181692-3e55-4076-9e19-feb39633b561" providerId="AD" clId="Web-{4F844A2C-E3E4-454E-9771-F76F1FE41AAF}" dt="2023-01-09T14:17:52.660" v="0" actId="20577"/>
      <pc:docMkLst>
        <pc:docMk/>
      </pc:docMkLst>
      <pc:sldChg chg="modSp">
        <pc:chgData name="Juul Bouteligier" userId="S::juul.bouteligier@ll.komo.be::1f181692-3e55-4076-9e19-feb39633b561" providerId="AD" clId="Web-{4F844A2C-E3E4-454E-9771-F76F1FE41AAF}" dt="2023-01-09T14:17:52.660" v="0" actId="20577"/>
        <pc:sldMkLst>
          <pc:docMk/>
          <pc:sldMk cId="3351439039" sldId="256"/>
        </pc:sldMkLst>
        <pc:spChg chg="mod">
          <ac:chgData name="Juul Bouteligier" userId="S::juul.bouteligier@ll.komo.be::1f181692-3e55-4076-9e19-feb39633b561" providerId="AD" clId="Web-{4F844A2C-E3E4-454E-9771-F76F1FE41AAF}" dt="2023-01-09T14:17:52.660" v="0" actId="20577"/>
          <ac:spMkLst>
            <pc:docMk/>
            <pc:sldMk cId="3351439039" sldId="256"/>
            <ac:spMk id="2" creationId="{00000000-0000-0000-0000-000000000000}"/>
          </ac:spMkLst>
        </pc:spChg>
      </pc:sldChg>
    </pc:docChg>
  </pc:docChgLst>
  <pc:docChgLst>
    <pc:chgData clId="Web-{BDAF1AB4-1813-8D52-CD3E-64CC60FC88DF}"/>
    <pc:docChg chg="modSld">
      <pc:chgData name="" userId="" providerId="" clId="Web-{BDAF1AB4-1813-8D52-CD3E-64CC60FC88DF}" dt="2023-01-10T08:15:13.668" v="3" actId="20577"/>
      <pc:docMkLst>
        <pc:docMk/>
      </pc:docMkLst>
      <pc:sldChg chg="modSp">
        <pc:chgData name="" userId="" providerId="" clId="Web-{BDAF1AB4-1813-8D52-CD3E-64CC60FC88DF}" dt="2023-01-10T08:15:13.668" v="3" actId="20577"/>
        <pc:sldMkLst>
          <pc:docMk/>
          <pc:sldMk cId="3351439039" sldId="256"/>
        </pc:sldMkLst>
        <pc:spChg chg="mod">
          <ac:chgData name="" userId="" providerId="" clId="Web-{BDAF1AB4-1813-8D52-CD3E-64CC60FC88DF}" dt="2023-01-10T08:15:13.668" v="3" actId="20577"/>
          <ac:spMkLst>
            <pc:docMk/>
            <pc:sldMk cId="3351439039" sldId="256"/>
            <ac:spMk id="3" creationId="{00000000-0000-0000-0000-000000000000}"/>
          </ac:spMkLst>
        </pc:spChg>
      </pc:sldChg>
    </pc:docChg>
  </pc:docChgLst>
  <pc:docChgLst>
    <pc:chgData name="Simon D'Hoore" userId="S::simon.dhoore@ll.komo.be::174a206b-d3d5-42b3-bd4e-4497eb2a08fa" providerId="AD" clId="Web-{BA661469-404A-FBDA-5B7F-E5DFED322BA2}"/>
    <pc:docChg chg="modSld">
      <pc:chgData name="Simon D'Hoore" userId="S::simon.dhoore@ll.komo.be::174a206b-d3d5-42b3-bd4e-4497eb2a08fa" providerId="AD" clId="Web-{BA661469-404A-FBDA-5B7F-E5DFED322BA2}" dt="2023-01-17T10:58:01.497" v="57" actId="20577"/>
      <pc:docMkLst>
        <pc:docMk/>
      </pc:docMkLst>
      <pc:sldChg chg="addSp delSp modSp">
        <pc:chgData name="Simon D'Hoore" userId="S::simon.dhoore@ll.komo.be::174a206b-d3d5-42b3-bd4e-4497eb2a08fa" providerId="AD" clId="Web-{BA661469-404A-FBDA-5B7F-E5DFED322BA2}" dt="2023-01-17T10:58:01.497" v="57" actId="20577"/>
        <pc:sldMkLst>
          <pc:docMk/>
          <pc:sldMk cId="1525753340" sldId="263"/>
        </pc:sldMkLst>
        <pc:spChg chg="add del mod">
          <ac:chgData name="Simon D'Hoore" userId="S::simon.dhoore@ll.komo.be::174a206b-d3d5-42b3-bd4e-4497eb2a08fa" providerId="AD" clId="Web-{BA661469-404A-FBDA-5B7F-E5DFED322BA2}" dt="2023-01-17T10:57:30.325" v="56"/>
          <ac:spMkLst>
            <pc:docMk/>
            <pc:sldMk cId="1525753340" sldId="263"/>
            <ac:spMk id="3" creationId="{DE83911D-E1C2-CF19-330E-A657B9AF9494}"/>
          </ac:spMkLst>
        </pc:spChg>
        <pc:spChg chg="mod">
          <ac:chgData name="Simon D'Hoore" userId="S::simon.dhoore@ll.komo.be::174a206b-d3d5-42b3-bd4e-4497eb2a08fa" providerId="AD" clId="Web-{BA661469-404A-FBDA-5B7F-E5DFED322BA2}" dt="2023-01-17T10:58:01.497" v="57" actId="20577"/>
          <ac:spMkLst>
            <pc:docMk/>
            <pc:sldMk cId="1525753340" sldId="263"/>
            <ac:spMk id="4" creationId="{BC36F055-076E-6B79-DBB4-A79979C70E80}"/>
          </ac:spMkLst>
        </pc:spChg>
      </pc:sldChg>
    </pc:docChg>
  </pc:docChgLst>
  <pc:docChgLst>
    <pc:chgData name="Juul Bouteligier" userId="S::juul.bouteligier@ll.komo.be::1f181692-3e55-4076-9e19-feb39633b561" providerId="AD" clId="Web-{E33BC63F-2113-87C7-1651-AA9C3450F263}"/>
    <pc:docChg chg="addSld delSld modSld">
      <pc:chgData name="Juul Bouteligier" userId="S::juul.bouteligier@ll.komo.be::1f181692-3e55-4076-9e19-feb39633b561" providerId="AD" clId="Web-{E33BC63F-2113-87C7-1651-AA9C3450F263}" dt="2023-01-10T08:21:59.322" v="70" actId="20577"/>
      <pc:docMkLst>
        <pc:docMk/>
      </pc:docMkLst>
      <pc:sldChg chg="del">
        <pc:chgData name="Juul Bouteligier" userId="S::juul.bouteligier@ll.komo.be::1f181692-3e55-4076-9e19-feb39633b561" providerId="AD" clId="Web-{E33BC63F-2113-87C7-1651-AA9C3450F263}" dt="2023-01-10T08:20:10.412" v="0"/>
        <pc:sldMkLst>
          <pc:docMk/>
          <pc:sldMk cId="288198928" sldId="257"/>
        </pc:sldMkLst>
      </pc:sldChg>
      <pc:sldChg chg="modSp new">
        <pc:chgData name="Juul Bouteligier" userId="S::juul.bouteligier@ll.komo.be::1f181692-3e55-4076-9e19-feb39633b561" providerId="AD" clId="Web-{E33BC63F-2113-87C7-1651-AA9C3450F263}" dt="2023-01-10T08:21:59.322" v="70" actId="20577"/>
        <pc:sldMkLst>
          <pc:docMk/>
          <pc:sldMk cId="3972996115" sldId="257"/>
        </pc:sldMkLst>
        <pc:spChg chg="mod">
          <ac:chgData name="Juul Bouteligier" userId="S::juul.bouteligier@ll.komo.be::1f181692-3e55-4076-9e19-feb39633b561" providerId="AD" clId="Web-{E33BC63F-2113-87C7-1651-AA9C3450F263}" dt="2023-01-10T08:20:30.757" v="14" actId="20577"/>
          <ac:spMkLst>
            <pc:docMk/>
            <pc:sldMk cId="3972996115" sldId="257"/>
            <ac:spMk id="2" creationId="{16D174F5-3B42-39E4-C668-939718CCE720}"/>
          </ac:spMkLst>
        </pc:spChg>
        <pc:spChg chg="mod">
          <ac:chgData name="Juul Bouteligier" userId="S::juul.bouteligier@ll.komo.be::1f181692-3e55-4076-9e19-feb39633b561" providerId="AD" clId="Web-{E33BC63F-2113-87C7-1651-AA9C3450F263}" dt="2023-01-10T08:21:59.322" v="70" actId="20577"/>
          <ac:spMkLst>
            <pc:docMk/>
            <pc:sldMk cId="3972996115" sldId="257"/>
            <ac:spMk id="4" creationId="{1D4CF1E9-329E-6F24-CC81-90B2D700273E}"/>
          </ac:spMkLst>
        </pc:spChg>
      </pc:sldChg>
    </pc:docChg>
  </pc:docChgLst>
  <pc:docChgLst>
    <pc:chgData name="Simon D'Hoore" userId="S::simon.dhoore@ll.komo.be::174a206b-d3d5-42b3-bd4e-4497eb2a08fa" providerId="AD" clId="Web-{D0C2F384-1F4B-EA93-AD24-83D98013552F}"/>
    <pc:docChg chg="modSld">
      <pc:chgData name="Simon D'Hoore" userId="S::simon.dhoore@ll.komo.be::174a206b-d3d5-42b3-bd4e-4497eb2a08fa" providerId="AD" clId="Web-{D0C2F384-1F4B-EA93-AD24-83D98013552F}" dt="2023-01-10T14:20:25.054" v="72" actId="14100"/>
      <pc:docMkLst>
        <pc:docMk/>
      </pc:docMkLst>
      <pc:sldChg chg="delSp modSp">
        <pc:chgData name="Simon D'Hoore" userId="S::simon.dhoore@ll.komo.be::174a206b-d3d5-42b3-bd4e-4497eb2a08fa" providerId="AD" clId="Web-{D0C2F384-1F4B-EA93-AD24-83D98013552F}" dt="2023-01-10T14:13:10.913" v="48" actId="1076"/>
        <pc:sldMkLst>
          <pc:docMk/>
          <pc:sldMk cId="3972996115" sldId="257"/>
        </pc:sldMkLst>
        <pc:spChg chg="del">
          <ac:chgData name="Simon D'Hoore" userId="S::simon.dhoore@ll.komo.be::174a206b-d3d5-42b3-bd4e-4497eb2a08fa" providerId="AD" clId="Web-{D0C2F384-1F4B-EA93-AD24-83D98013552F}" dt="2023-01-10T14:12:35.912" v="42"/>
          <ac:spMkLst>
            <pc:docMk/>
            <pc:sldMk cId="3972996115" sldId="257"/>
            <ac:spMk id="3" creationId="{007C561F-3069-EE2A-6F40-CA595071DD48}"/>
          </ac:spMkLst>
        </pc:spChg>
        <pc:spChg chg="del">
          <ac:chgData name="Simon D'Hoore" userId="S::simon.dhoore@ll.komo.be::174a206b-d3d5-42b3-bd4e-4497eb2a08fa" providerId="AD" clId="Web-{D0C2F384-1F4B-EA93-AD24-83D98013552F}" dt="2023-01-10T14:12:39.678" v="43"/>
          <ac:spMkLst>
            <pc:docMk/>
            <pc:sldMk cId="3972996115" sldId="257"/>
            <ac:spMk id="5" creationId="{F69474CC-C242-77D7-8096-71952473EC45}"/>
          </ac:spMkLst>
        </pc:spChg>
        <pc:graphicFrameChg chg="mod">
          <ac:chgData name="Simon D'Hoore" userId="S::simon.dhoore@ll.komo.be::174a206b-d3d5-42b3-bd4e-4497eb2a08fa" providerId="AD" clId="Web-{D0C2F384-1F4B-EA93-AD24-83D98013552F}" dt="2023-01-10T14:12:59.069" v="46" actId="14100"/>
          <ac:graphicFrameMkLst>
            <pc:docMk/>
            <pc:sldMk cId="3972996115" sldId="257"/>
            <ac:graphicFrameMk id="13" creationId="{016B8669-0860-DE0D-928D-332B714E57C8}"/>
          </ac:graphicFrameMkLst>
        </pc:graphicFrameChg>
        <pc:picChg chg="mod">
          <ac:chgData name="Simon D'Hoore" userId="S::simon.dhoore@ll.komo.be::174a206b-d3d5-42b3-bd4e-4497eb2a08fa" providerId="AD" clId="Web-{D0C2F384-1F4B-EA93-AD24-83D98013552F}" dt="2023-01-10T14:13:10.913" v="48" actId="1076"/>
          <ac:picMkLst>
            <pc:docMk/>
            <pc:sldMk cId="3972996115" sldId="257"/>
            <ac:picMk id="7" creationId="{E2B220B4-1A49-4B62-E1A4-2AD72F06F48F}"/>
          </ac:picMkLst>
        </pc:picChg>
      </pc:sldChg>
      <pc:sldChg chg="modSp">
        <pc:chgData name="Simon D'Hoore" userId="S::simon.dhoore@ll.komo.be::174a206b-d3d5-42b3-bd4e-4497eb2a08fa" providerId="AD" clId="Web-{D0C2F384-1F4B-EA93-AD24-83D98013552F}" dt="2023-01-10T14:10:49.393" v="33" actId="20577"/>
        <pc:sldMkLst>
          <pc:docMk/>
          <pc:sldMk cId="1565150122" sldId="258"/>
        </pc:sldMkLst>
        <pc:spChg chg="mod">
          <ac:chgData name="Simon D'Hoore" userId="S::simon.dhoore@ll.komo.be::174a206b-d3d5-42b3-bd4e-4497eb2a08fa" providerId="AD" clId="Web-{D0C2F384-1F4B-EA93-AD24-83D98013552F}" dt="2023-01-10T14:10:49.393" v="33" actId="20577"/>
          <ac:spMkLst>
            <pc:docMk/>
            <pc:sldMk cId="1565150122" sldId="258"/>
            <ac:spMk id="4" creationId="{C1FCFD0F-DA58-217E-2B99-E51DDF5F244E}"/>
          </ac:spMkLst>
        </pc:spChg>
      </pc:sldChg>
      <pc:sldChg chg="delSp modSp">
        <pc:chgData name="Simon D'Hoore" userId="S::simon.dhoore@ll.komo.be::174a206b-d3d5-42b3-bd4e-4497eb2a08fa" providerId="AD" clId="Web-{D0C2F384-1F4B-EA93-AD24-83D98013552F}" dt="2023-01-10T14:20:25.054" v="72" actId="14100"/>
        <pc:sldMkLst>
          <pc:docMk/>
          <pc:sldMk cId="2299488108" sldId="259"/>
        </pc:sldMkLst>
        <pc:spChg chg="mod">
          <ac:chgData name="Simon D'Hoore" userId="S::simon.dhoore@ll.komo.be::174a206b-d3d5-42b3-bd4e-4497eb2a08fa" providerId="AD" clId="Web-{D0C2F384-1F4B-EA93-AD24-83D98013552F}" dt="2023-01-10T14:20:25.054" v="72" actId="14100"/>
          <ac:spMkLst>
            <pc:docMk/>
            <pc:sldMk cId="2299488108" sldId="259"/>
            <ac:spMk id="3" creationId="{095DC773-45AA-061E-67F1-415F6A5C2AB6}"/>
          </ac:spMkLst>
        </pc:spChg>
        <pc:spChg chg="del mod">
          <ac:chgData name="Simon D'Hoore" userId="S::simon.dhoore@ll.komo.be::174a206b-d3d5-42b3-bd4e-4497eb2a08fa" providerId="AD" clId="Web-{D0C2F384-1F4B-EA93-AD24-83D98013552F}" dt="2023-01-10T14:19:30.646" v="64"/>
          <ac:spMkLst>
            <pc:docMk/>
            <pc:sldMk cId="2299488108" sldId="259"/>
            <ac:spMk id="4" creationId="{35E5BDE7-C654-B404-6E29-751D8E2E7B9E}"/>
          </ac:spMkLst>
        </pc:spChg>
      </pc:sldChg>
    </pc:docChg>
  </pc:docChgLst>
  <pc:docChgLst>
    <pc:chgData name="Simon D'Hoore" userId="S::simon.dhoore@ll.komo.be::174a206b-d3d5-42b3-bd4e-4497eb2a08fa" providerId="AD" clId="Web-{95C09DB3-C9E0-AE52-29AB-B489C1FB5B5A}"/>
    <pc:docChg chg="addSld modSld">
      <pc:chgData name="Simon D'Hoore" userId="S::simon.dhoore@ll.komo.be::174a206b-d3d5-42b3-bd4e-4497eb2a08fa" providerId="AD" clId="Web-{95C09DB3-C9E0-AE52-29AB-B489C1FB5B5A}" dt="2023-01-12T12:46:00.723" v="41"/>
      <pc:docMkLst>
        <pc:docMk/>
      </pc:docMkLst>
      <pc:sldChg chg="addSp delSp modSp">
        <pc:chgData name="Simon D'Hoore" userId="S::simon.dhoore@ll.komo.be::174a206b-d3d5-42b3-bd4e-4497eb2a08fa" providerId="AD" clId="Web-{95C09DB3-C9E0-AE52-29AB-B489C1FB5B5A}" dt="2023-01-12T12:45:02.237" v="40" actId="20577"/>
        <pc:sldMkLst>
          <pc:docMk/>
          <pc:sldMk cId="3972996115" sldId="257"/>
        </pc:sldMkLst>
        <pc:spChg chg="add mod">
          <ac:chgData name="Simon D'Hoore" userId="S::simon.dhoore@ll.komo.be::174a206b-d3d5-42b3-bd4e-4497eb2a08fa" providerId="AD" clId="Web-{95C09DB3-C9E0-AE52-29AB-B489C1FB5B5A}" dt="2023-01-12T12:43:00.764" v="20" actId="20577"/>
          <ac:spMkLst>
            <pc:docMk/>
            <pc:sldMk cId="3972996115" sldId="257"/>
            <ac:spMk id="12" creationId="{95AF9679-5456-27AA-F097-D934663E07BC}"/>
          </ac:spMkLst>
        </pc:spChg>
        <pc:spChg chg="add mod">
          <ac:chgData name="Simon D'Hoore" userId="S::simon.dhoore@ll.komo.be::174a206b-d3d5-42b3-bd4e-4497eb2a08fa" providerId="AD" clId="Web-{95C09DB3-C9E0-AE52-29AB-B489C1FB5B5A}" dt="2023-01-12T12:45:02.237" v="40" actId="20577"/>
          <ac:spMkLst>
            <pc:docMk/>
            <pc:sldMk cId="3972996115" sldId="257"/>
            <ac:spMk id="80" creationId="{0FBCB72A-11C4-7EC8-F91E-A783615DA3E3}"/>
          </ac:spMkLst>
        </pc:spChg>
        <pc:inkChg chg="add del">
          <ac:chgData name="Simon D'Hoore" userId="S::simon.dhoore@ll.komo.be::174a206b-d3d5-42b3-bd4e-4497eb2a08fa" providerId="AD" clId="Web-{95C09DB3-C9E0-AE52-29AB-B489C1FB5B5A}" dt="2023-01-12T12:43:15.999" v="23"/>
          <ac:inkMkLst>
            <pc:docMk/>
            <pc:sldMk cId="3972996115" sldId="257"/>
            <ac:inkMk id="9" creationId="{94255B17-05D8-E0A3-1216-2E2A32CF55F3}"/>
          </ac:inkMkLst>
        </pc:inkChg>
        <pc:inkChg chg="add del">
          <ac:chgData name="Simon D'Hoore" userId="S::simon.dhoore@ll.komo.be::174a206b-d3d5-42b3-bd4e-4497eb2a08fa" providerId="AD" clId="Web-{95C09DB3-C9E0-AE52-29AB-B489C1FB5B5A}" dt="2023-01-12T12:43:15.999" v="22"/>
          <ac:inkMkLst>
            <pc:docMk/>
            <pc:sldMk cId="3972996115" sldId="257"/>
            <ac:inkMk id="10" creationId="{28E6D154-8700-5CC2-F2D9-2EE2B835B65A}"/>
          </ac:inkMkLst>
        </pc:inkChg>
        <pc:inkChg chg="add del">
          <ac:chgData name="Simon D'Hoore" userId="S::simon.dhoore@ll.komo.be::174a206b-d3d5-42b3-bd4e-4497eb2a08fa" providerId="AD" clId="Web-{95C09DB3-C9E0-AE52-29AB-B489C1FB5B5A}" dt="2023-01-12T12:43:15.999" v="21"/>
          <ac:inkMkLst>
            <pc:docMk/>
            <pc:sldMk cId="3972996115" sldId="257"/>
            <ac:inkMk id="11" creationId="{1BDEBB93-3234-7D6E-C502-B9DD17F73922}"/>
          </ac:inkMkLst>
        </pc:inkChg>
        <pc:inkChg chg="add del">
          <ac:chgData name="Simon D'Hoore" userId="S::simon.dhoore@ll.komo.be::174a206b-d3d5-42b3-bd4e-4497eb2a08fa" providerId="AD" clId="Web-{95C09DB3-C9E0-AE52-29AB-B489C1FB5B5A}" dt="2023-01-12T12:42:54.155" v="19"/>
          <ac:inkMkLst>
            <pc:docMk/>
            <pc:sldMk cId="3972996115" sldId="257"/>
            <ac:inkMk id="14" creationId="{EC23869B-E6AA-5280-AB63-4CA9C1536ACF}"/>
          </ac:inkMkLst>
        </pc:inkChg>
      </pc:sldChg>
      <pc:sldChg chg="new">
        <pc:chgData name="Simon D'Hoore" userId="S::simon.dhoore@ll.komo.be::174a206b-d3d5-42b3-bd4e-4497eb2a08fa" providerId="AD" clId="Web-{95C09DB3-C9E0-AE52-29AB-B489C1FB5B5A}" dt="2023-01-12T12:46:00.723" v="41"/>
        <pc:sldMkLst>
          <pc:docMk/>
          <pc:sldMk cId="2497105207" sldId="261"/>
        </pc:sldMkLst>
      </pc:sldChg>
    </pc:docChg>
  </pc:docChgLst>
  <pc:docChgLst>
    <pc:chgData name="Juul Bouteligier" userId="S::juul.bouteligier@ll.komo.be::1f181692-3e55-4076-9e19-feb39633b561" providerId="AD" clId="Web-{304BEF56-62B0-DFDF-A73D-6A674F867AB8}"/>
    <pc:docChg chg="mod addSld modSld">
      <pc:chgData name="Juul Bouteligier" userId="S::juul.bouteligier@ll.komo.be::1f181692-3e55-4076-9e19-feb39633b561" providerId="AD" clId="Web-{304BEF56-62B0-DFDF-A73D-6A674F867AB8}" dt="2023-01-12T13:14:15" v="545" actId="20577"/>
      <pc:docMkLst>
        <pc:docMk/>
      </pc:docMkLst>
      <pc:sldChg chg="addSp delSp modSp">
        <pc:chgData name="Juul Bouteligier" userId="S::juul.bouteligier@ll.komo.be::1f181692-3e55-4076-9e19-feb39633b561" providerId="AD" clId="Web-{304BEF56-62B0-DFDF-A73D-6A674F867AB8}" dt="2023-01-12T12:45:08.724" v="18"/>
        <pc:sldMkLst>
          <pc:docMk/>
          <pc:sldMk cId="3972996115" sldId="257"/>
        </pc:sldMkLst>
        <pc:spChg chg="del mod">
          <ac:chgData name="Juul Bouteligier" userId="S::juul.bouteligier@ll.komo.be::1f181692-3e55-4076-9e19-feb39633b561" providerId="AD" clId="Web-{304BEF56-62B0-DFDF-A73D-6A674F867AB8}" dt="2023-01-12T12:43:42.562" v="6"/>
          <ac:spMkLst>
            <pc:docMk/>
            <pc:sldMk cId="3972996115" sldId="257"/>
            <ac:spMk id="12" creationId="{95AF9679-5456-27AA-F097-D934663E07BC}"/>
          </ac:spMkLst>
        </pc:spChg>
        <pc:spChg chg="add">
          <ac:chgData name="Juul Bouteligier" userId="S::juul.bouteligier@ll.komo.be::1f181692-3e55-4076-9e19-feb39633b561" providerId="AD" clId="Web-{304BEF56-62B0-DFDF-A73D-6A674F867AB8}" dt="2023-01-12T12:44:17.658" v="7"/>
          <ac:spMkLst>
            <pc:docMk/>
            <pc:sldMk cId="3972996115" sldId="257"/>
            <ac:spMk id="19" creationId="{FE2FB7C3-D1D5-34A6-41D3-5F641669601B}"/>
          </ac:spMkLst>
        </pc:spChg>
        <pc:spChg chg="add">
          <ac:chgData name="Juul Bouteligier" userId="S::juul.bouteligier@ll.komo.be::1f181692-3e55-4076-9e19-feb39633b561" providerId="AD" clId="Web-{304BEF56-62B0-DFDF-A73D-6A674F867AB8}" dt="2023-01-12T12:44:28.158" v="8"/>
          <ac:spMkLst>
            <pc:docMk/>
            <pc:sldMk cId="3972996115" sldId="257"/>
            <ac:spMk id="20" creationId="{98B86710-017C-F461-F7E7-D55DFA7D8B59}"/>
          </ac:spMkLst>
        </pc:spChg>
        <pc:spChg chg="add">
          <ac:chgData name="Juul Bouteligier" userId="S::juul.bouteligier@ll.komo.be::1f181692-3e55-4076-9e19-feb39633b561" providerId="AD" clId="Web-{304BEF56-62B0-DFDF-A73D-6A674F867AB8}" dt="2023-01-12T12:44:32.753" v="9"/>
          <ac:spMkLst>
            <pc:docMk/>
            <pc:sldMk cId="3972996115" sldId="257"/>
            <ac:spMk id="21" creationId="{CA1ADD78-5908-B2D2-09DC-3E16DFDA07BC}"/>
          </ac:spMkLst>
        </pc:spChg>
        <pc:spChg chg="add mod">
          <ac:chgData name="Juul Bouteligier" userId="S::juul.bouteligier@ll.komo.be::1f181692-3e55-4076-9e19-feb39633b561" providerId="AD" clId="Web-{304BEF56-62B0-DFDF-A73D-6A674F867AB8}" dt="2023-01-12T12:45:00.098" v="17"/>
          <ac:spMkLst>
            <pc:docMk/>
            <pc:sldMk cId="3972996115" sldId="257"/>
            <ac:spMk id="22" creationId="{18CA7C89-355F-017C-5449-901A40AD6116}"/>
          </ac:spMkLst>
        </pc:spChg>
        <pc:spChg chg="add">
          <ac:chgData name="Juul Bouteligier" userId="S::juul.bouteligier@ll.komo.be::1f181692-3e55-4076-9e19-feb39633b561" providerId="AD" clId="Web-{304BEF56-62B0-DFDF-A73D-6A674F867AB8}" dt="2023-01-12T12:45:08.724" v="18"/>
          <ac:spMkLst>
            <pc:docMk/>
            <pc:sldMk cId="3972996115" sldId="257"/>
            <ac:spMk id="33" creationId="{94205EDB-B61D-A21E-2183-3DD01362F535}"/>
          </ac:spMkLst>
        </pc:spChg>
      </pc:sldChg>
      <pc:sldChg chg="addSp delSp modSp addAnim modAnim">
        <pc:chgData name="Juul Bouteligier" userId="S::juul.bouteligier@ll.komo.be::1f181692-3e55-4076-9e19-feb39633b561" providerId="AD" clId="Web-{304BEF56-62B0-DFDF-A73D-6A674F867AB8}" dt="2023-01-12T13:00:49.319" v="130" actId="20577"/>
        <pc:sldMkLst>
          <pc:docMk/>
          <pc:sldMk cId="3539062229" sldId="260"/>
        </pc:sldMkLst>
        <pc:spChg chg="mod">
          <ac:chgData name="Juul Bouteligier" userId="S::juul.bouteligier@ll.komo.be::1f181692-3e55-4076-9e19-feb39633b561" providerId="AD" clId="Web-{304BEF56-62B0-DFDF-A73D-6A674F867AB8}" dt="2023-01-12T12:54:22.637" v="44" actId="20577"/>
          <ac:spMkLst>
            <pc:docMk/>
            <pc:sldMk cId="3539062229" sldId="260"/>
            <ac:spMk id="2" creationId="{85E518FA-3656-5E0B-917C-82FF327FEEE2}"/>
          </ac:spMkLst>
        </pc:spChg>
        <pc:spChg chg="mod">
          <ac:chgData name="Juul Bouteligier" userId="S::juul.bouteligier@ll.komo.be::1f181692-3e55-4076-9e19-feb39633b561" providerId="AD" clId="Web-{304BEF56-62B0-DFDF-A73D-6A674F867AB8}" dt="2023-01-12T13:00:49.319" v="130" actId="20577"/>
          <ac:spMkLst>
            <pc:docMk/>
            <pc:sldMk cId="3539062229" sldId="260"/>
            <ac:spMk id="3" creationId="{39AA6437-D3A4-8969-7745-672464E6486C}"/>
          </ac:spMkLst>
        </pc:spChg>
        <pc:spChg chg="mod">
          <ac:chgData name="Juul Bouteligier" userId="S::juul.bouteligier@ll.komo.be::1f181692-3e55-4076-9e19-feb39633b561" providerId="AD" clId="Web-{304BEF56-62B0-DFDF-A73D-6A674F867AB8}" dt="2023-01-12T13:00:11.207" v="125" actId="1076"/>
          <ac:spMkLst>
            <pc:docMk/>
            <pc:sldMk cId="3539062229" sldId="260"/>
            <ac:spMk id="4" creationId="{36AC813B-A96B-5E0E-C842-2F10FE82968C}"/>
          </ac:spMkLst>
        </pc:spChg>
        <pc:spChg chg="add del mod">
          <ac:chgData name="Juul Bouteligier" userId="S::juul.bouteligier@ll.komo.be::1f181692-3e55-4076-9e19-feb39633b561" providerId="AD" clId="Web-{304BEF56-62B0-DFDF-A73D-6A674F867AB8}" dt="2023-01-12T12:59:31.955" v="117"/>
          <ac:spMkLst>
            <pc:docMk/>
            <pc:sldMk cId="3539062229" sldId="260"/>
            <ac:spMk id="5" creationId="{AF68B599-85C3-20DD-C522-0160D411F777}"/>
          </ac:spMkLst>
        </pc:spChg>
        <pc:picChg chg="add mod ord">
          <ac:chgData name="Juul Bouteligier" userId="S::juul.bouteligier@ll.komo.be::1f181692-3e55-4076-9e19-feb39633b561" providerId="AD" clId="Web-{304BEF56-62B0-DFDF-A73D-6A674F867AB8}" dt="2023-01-12T13:00:28.115" v="128" actId="14100"/>
          <ac:picMkLst>
            <pc:docMk/>
            <pc:sldMk cId="3539062229" sldId="260"/>
            <ac:picMk id="6" creationId="{D94A1334-0791-D0C8-681C-A511F1D05D0E}"/>
          </ac:picMkLst>
        </pc:picChg>
      </pc:sldChg>
      <pc:sldChg chg="addSp delSp modSp mod setBg">
        <pc:chgData name="Juul Bouteligier" userId="S::juul.bouteligier@ll.komo.be::1f181692-3e55-4076-9e19-feb39633b561" providerId="AD" clId="Web-{304BEF56-62B0-DFDF-A73D-6A674F867AB8}" dt="2023-01-12T13:13:51.123" v="535" actId="20577"/>
        <pc:sldMkLst>
          <pc:docMk/>
          <pc:sldMk cId="2497105207" sldId="261"/>
        </pc:sldMkLst>
        <pc:spChg chg="mod">
          <ac:chgData name="Juul Bouteligier" userId="S::juul.bouteligier@ll.komo.be::1f181692-3e55-4076-9e19-feb39633b561" providerId="AD" clId="Web-{304BEF56-62B0-DFDF-A73D-6A674F867AB8}" dt="2023-01-12T13:13:29.840" v="532"/>
          <ac:spMkLst>
            <pc:docMk/>
            <pc:sldMk cId="2497105207" sldId="261"/>
            <ac:spMk id="2" creationId="{54C56BC2-12EF-5345-9DEF-DB46BD295018}"/>
          </ac:spMkLst>
        </pc:spChg>
        <pc:spChg chg="mod">
          <ac:chgData name="Juul Bouteligier" userId="S::juul.bouteligier@ll.komo.be::1f181692-3e55-4076-9e19-feb39633b561" providerId="AD" clId="Web-{304BEF56-62B0-DFDF-A73D-6A674F867AB8}" dt="2023-01-12T13:13:51.123" v="535" actId="20577"/>
          <ac:spMkLst>
            <pc:docMk/>
            <pc:sldMk cId="2497105207" sldId="261"/>
            <ac:spMk id="3" creationId="{67C0171C-EA3D-B56C-326F-0E9F28C0C7B9}"/>
          </ac:spMkLst>
        </pc:spChg>
        <pc:spChg chg="mod">
          <ac:chgData name="Juul Bouteligier" userId="S::juul.bouteligier@ll.komo.be::1f181692-3e55-4076-9e19-feb39633b561" providerId="AD" clId="Web-{304BEF56-62B0-DFDF-A73D-6A674F867AB8}" dt="2023-01-12T13:02:30.998" v="201" actId="20577"/>
          <ac:spMkLst>
            <pc:docMk/>
            <pc:sldMk cId="2497105207" sldId="261"/>
            <ac:spMk id="4" creationId="{ACE2F2C1-8FFF-349B-282F-02AFC30A57A4}"/>
          </ac:spMkLst>
        </pc:spChg>
        <pc:spChg chg="add del">
          <ac:chgData name="Juul Bouteligier" userId="S::juul.bouteligier@ll.komo.be::1f181692-3e55-4076-9e19-feb39633b561" providerId="AD" clId="Web-{304BEF56-62B0-DFDF-A73D-6A674F867AB8}" dt="2023-01-12T13:13:29.840" v="532"/>
          <ac:spMkLst>
            <pc:docMk/>
            <pc:sldMk cId="2497105207" sldId="261"/>
            <ac:spMk id="10" creationId="{D009D6D5-DAC2-4A8B-A17A-E206B9012D09}"/>
          </ac:spMkLst>
        </pc:spChg>
        <pc:spChg chg="add del">
          <ac:chgData name="Juul Bouteligier" userId="S::juul.bouteligier@ll.komo.be::1f181692-3e55-4076-9e19-feb39633b561" providerId="AD" clId="Web-{304BEF56-62B0-DFDF-A73D-6A674F867AB8}" dt="2023-01-12T13:13:29.840" v="532"/>
          <ac:spMkLst>
            <pc:docMk/>
            <pc:sldMk cId="2497105207" sldId="261"/>
            <ac:spMk id="15" creationId="{C5E1D13B-3A3C-462E-A6FF-A3D5A3881F31}"/>
          </ac:spMkLst>
        </pc:spChg>
        <pc:spChg chg="add del">
          <ac:chgData name="Juul Bouteligier" userId="S::juul.bouteligier@ll.komo.be::1f181692-3e55-4076-9e19-feb39633b561" providerId="AD" clId="Web-{304BEF56-62B0-DFDF-A73D-6A674F867AB8}" dt="2023-01-12T13:13:29.840" v="532"/>
          <ac:spMkLst>
            <pc:docMk/>
            <pc:sldMk cId="2497105207" sldId="261"/>
            <ac:spMk id="17" creationId="{B82AB0A7-5ADB-43AA-A85D-9EB9D8BC09DC}"/>
          </ac:spMkLst>
        </pc:spChg>
        <pc:spChg chg="add del">
          <ac:chgData name="Juul Bouteligier" userId="S::juul.bouteligier@ll.komo.be::1f181692-3e55-4076-9e19-feb39633b561" providerId="AD" clId="Web-{304BEF56-62B0-DFDF-A73D-6A674F867AB8}" dt="2023-01-12T13:13:29.840" v="532"/>
          <ac:spMkLst>
            <pc:docMk/>
            <pc:sldMk cId="2497105207" sldId="261"/>
            <ac:spMk id="19" creationId="{94214E17-97F3-4B04-AAE9-03BA148AE969}"/>
          </ac:spMkLst>
        </pc:spChg>
        <pc:spChg chg="add del">
          <ac:chgData name="Juul Bouteligier" userId="S::juul.bouteligier@ll.komo.be::1f181692-3e55-4076-9e19-feb39633b561" providerId="AD" clId="Web-{304BEF56-62B0-DFDF-A73D-6A674F867AB8}" dt="2023-01-12T13:13:29.840" v="532"/>
          <ac:spMkLst>
            <pc:docMk/>
            <pc:sldMk cId="2497105207" sldId="261"/>
            <ac:spMk id="21" creationId="{EC9D92EA-1FC7-47BC-8749-59CAF27E94C9}"/>
          </ac:spMkLst>
        </pc:spChg>
        <pc:picChg chg="add mod">
          <ac:chgData name="Juul Bouteligier" userId="S::juul.bouteligier@ll.komo.be::1f181692-3e55-4076-9e19-feb39633b561" providerId="AD" clId="Web-{304BEF56-62B0-DFDF-A73D-6A674F867AB8}" dt="2023-01-12T13:13:29.840" v="532"/>
          <ac:picMkLst>
            <pc:docMk/>
            <pc:sldMk cId="2497105207" sldId="261"/>
            <ac:picMk id="5" creationId="{53743C2B-9495-9A17-4042-04EEAB929CD9}"/>
          </ac:picMkLst>
        </pc:picChg>
      </pc:sldChg>
      <pc:sldChg chg="modSp new">
        <pc:chgData name="Juul Bouteligier" userId="S::juul.bouteligier@ll.komo.be::1f181692-3e55-4076-9e19-feb39633b561" providerId="AD" clId="Web-{304BEF56-62B0-DFDF-A73D-6A674F867AB8}" dt="2023-01-12T13:14:15" v="545" actId="20577"/>
        <pc:sldMkLst>
          <pc:docMk/>
          <pc:sldMk cId="3844764561" sldId="262"/>
        </pc:sldMkLst>
        <pc:spChg chg="mod">
          <ac:chgData name="Juul Bouteligier" userId="S::juul.bouteligier@ll.komo.be::1f181692-3e55-4076-9e19-feb39633b561" providerId="AD" clId="Web-{304BEF56-62B0-DFDF-A73D-6A674F867AB8}" dt="2023-01-12T13:14:15" v="545" actId="20577"/>
          <ac:spMkLst>
            <pc:docMk/>
            <pc:sldMk cId="3844764561" sldId="262"/>
            <ac:spMk id="2" creationId="{4804896D-C26E-4524-A393-DB0B0FCB3FB4}"/>
          </ac:spMkLst>
        </pc:spChg>
      </pc:sldChg>
    </pc:docChg>
  </pc:docChgLst>
  <pc:docChgLst>
    <pc:chgData name="Simon D'Hoore" userId="S::simon.dhoore@ll.komo.be::174a206b-d3d5-42b3-bd4e-4497eb2a08fa" providerId="AD" clId="Web-{C5EA0283-DD2C-769A-B95C-E1A435E644AA}"/>
    <pc:docChg chg="addSld modSld">
      <pc:chgData name="Simon D'Hoore" userId="S::simon.dhoore@ll.komo.be::174a206b-d3d5-42b3-bd4e-4497eb2a08fa" providerId="AD" clId="Web-{C5EA0283-DD2C-769A-B95C-E1A435E644AA}" dt="2023-01-13T10:24:28.122" v="248" actId="20577"/>
      <pc:docMkLst>
        <pc:docMk/>
      </pc:docMkLst>
      <pc:sldChg chg="addSp delSp modSp">
        <pc:chgData name="Simon D'Hoore" userId="S::simon.dhoore@ll.komo.be::174a206b-d3d5-42b3-bd4e-4497eb2a08fa" providerId="AD" clId="Web-{C5EA0283-DD2C-769A-B95C-E1A435E644AA}" dt="2023-01-13T10:03:54.509" v="107"/>
        <pc:sldMkLst>
          <pc:docMk/>
          <pc:sldMk cId="3351439039" sldId="256"/>
        </pc:sldMkLst>
        <pc:spChg chg="mod">
          <ac:chgData name="Simon D'Hoore" userId="S::simon.dhoore@ll.komo.be::174a206b-d3d5-42b3-bd4e-4497eb2a08fa" providerId="AD" clId="Web-{C5EA0283-DD2C-769A-B95C-E1A435E644AA}" dt="2023-01-13T10:03:44.743" v="104"/>
          <ac:spMkLst>
            <pc:docMk/>
            <pc:sldMk cId="3351439039" sldId="256"/>
            <ac:spMk id="2" creationId="{00000000-0000-0000-0000-000000000000}"/>
          </ac:spMkLst>
        </pc:spChg>
        <pc:spChg chg="mod">
          <ac:chgData name="Simon D'Hoore" userId="S::simon.dhoore@ll.komo.be::174a206b-d3d5-42b3-bd4e-4497eb2a08fa" providerId="AD" clId="Web-{C5EA0283-DD2C-769A-B95C-E1A435E644AA}" dt="2023-01-13T10:03:44.743" v="104"/>
          <ac:spMkLst>
            <pc:docMk/>
            <pc:sldMk cId="3351439039" sldId="256"/>
            <ac:spMk id="3" creationId="{00000000-0000-0000-0000-000000000000}"/>
          </ac:spMkLst>
        </pc:spChg>
        <pc:spChg chg="add del">
          <ac:chgData name="Simon D'Hoore" userId="S::simon.dhoore@ll.komo.be::174a206b-d3d5-42b3-bd4e-4497eb2a08fa" providerId="AD" clId="Web-{C5EA0283-DD2C-769A-B95C-E1A435E644AA}" dt="2023-01-13T10:03:44.743" v="104"/>
          <ac:spMkLst>
            <pc:docMk/>
            <pc:sldMk cId="3351439039" sldId="256"/>
            <ac:spMk id="13" creationId="{9B7AD9F6-8CE7-4299-8FC6-328F4DCD3FF9}"/>
          </ac:spMkLst>
        </pc:spChg>
        <pc:spChg chg="add del">
          <ac:chgData name="Simon D'Hoore" userId="S::simon.dhoore@ll.komo.be::174a206b-d3d5-42b3-bd4e-4497eb2a08fa" providerId="AD" clId="Web-{C5EA0283-DD2C-769A-B95C-E1A435E644AA}" dt="2023-01-13T10:03:44.743" v="104"/>
          <ac:spMkLst>
            <pc:docMk/>
            <pc:sldMk cId="3351439039" sldId="256"/>
            <ac:spMk id="14" creationId="{F49775AF-8896-43EE-92C6-83497D6DC56F}"/>
          </ac:spMkLst>
        </pc:spChg>
        <pc:spChg chg="add del">
          <ac:chgData name="Simon D'Hoore" userId="S::simon.dhoore@ll.komo.be::174a206b-d3d5-42b3-bd4e-4497eb2a08fa" providerId="AD" clId="Web-{C5EA0283-DD2C-769A-B95C-E1A435E644AA}" dt="2023-01-13T10:03:39.227" v="102"/>
          <ac:spMkLst>
            <pc:docMk/>
            <pc:sldMk cId="3351439039" sldId="256"/>
            <ac:spMk id="19" creationId="{ED8E54F9-849C-4865-8C5E-FD967B81D756}"/>
          </ac:spMkLst>
        </pc:spChg>
        <pc:spChg chg="add del">
          <ac:chgData name="Simon D'Hoore" userId="S::simon.dhoore@ll.komo.be::174a206b-d3d5-42b3-bd4e-4497eb2a08fa" providerId="AD" clId="Web-{C5EA0283-DD2C-769A-B95C-E1A435E644AA}" dt="2023-01-13T10:03:32.383" v="98"/>
          <ac:spMkLst>
            <pc:docMk/>
            <pc:sldMk cId="3351439039" sldId="256"/>
            <ac:spMk id="20" creationId="{9B7AD9F6-8CE7-4299-8FC6-328F4DCD3FF9}"/>
          </ac:spMkLst>
        </pc:spChg>
        <pc:spChg chg="add del">
          <ac:chgData name="Simon D'Hoore" userId="S::simon.dhoore@ll.komo.be::174a206b-d3d5-42b3-bd4e-4497eb2a08fa" providerId="AD" clId="Web-{C5EA0283-DD2C-769A-B95C-E1A435E644AA}" dt="2023-01-13T10:03:39.227" v="102"/>
          <ac:spMkLst>
            <pc:docMk/>
            <pc:sldMk cId="3351439039" sldId="256"/>
            <ac:spMk id="21" creationId="{391AE6B3-1D2D-4C67-A4DB-888635B527AC}"/>
          </ac:spMkLst>
        </pc:spChg>
        <pc:spChg chg="add del">
          <ac:chgData name="Simon D'Hoore" userId="S::simon.dhoore@ll.komo.be::174a206b-d3d5-42b3-bd4e-4497eb2a08fa" providerId="AD" clId="Web-{C5EA0283-DD2C-769A-B95C-E1A435E644AA}" dt="2023-01-13T10:03:32.383" v="98"/>
          <ac:spMkLst>
            <pc:docMk/>
            <pc:sldMk cId="3351439039" sldId="256"/>
            <ac:spMk id="22" creationId="{F49775AF-8896-43EE-92C6-83497D6DC56F}"/>
          </ac:spMkLst>
        </pc:spChg>
        <pc:spChg chg="add del">
          <ac:chgData name="Simon D'Hoore" userId="S::simon.dhoore@ll.komo.be::174a206b-d3d5-42b3-bd4e-4497eb2a08fa" providerId="AD" clId="Web-{C5EA0283-DD2C-769A-B95C-E1A435E644AA}" dt="2023-01-13T10:03:39.227" v="102"/>
          <ac:spMkLst>
            <pc:docMk/>
            <pc:sldMk cId="3351439039" sldId="256"/>
            <ac:spMk id="23" creationId="{6D080EC2-42B5-4E04-BBF7-F0BC5CB7C997}"/>
          </ac:spMkLst>
        </pc:spChg>
        <pc:spChg chg="add del">
          <ac:chgData name="Simon D'Hoore" userId="S::simon.dhoore@ll.komo.be::174a206b-d3d5-42b3-bd4e-4497eb2a08fa" providerId="AD" clId="Web-{C5EA0283-DD2C-769A-B95C-E1A435E644AA}" dt="2023-01-13T10:03:33.977" v="100"/>
          <ac:spMkLst>
            <pc:docMk/>
            <pc:sldMk cId="3351439039" sldId="256"/>
            <ac:spMk id="24" creationId="{9B7AD9F6-8CE7-4299-8FC6-328F4DCD3FF9}"/>
          </ac:spMkLst>
        </pc:spChg>
        <pc:spChg chg="add del">
          <ac:chgData name="Simon D'Hoore" userId="S::simon.dhoore@ll.komo.be::174a206b-d3d5-42b3-bd4e-4497eb2a08fa" providerId="AD" clId="Web-{C5EA0283-DD2C-769A-B95C-E1A435E644AA}" dt="2023-01-13T10:03:33.977" v="100"/>
          <ac:spMkLst>
            <pc:docMk/>
            <pc:sldMk cId="3351439039" sldId="256"/>
            <ac:spMk id="26" creationId="{82580482-BA80-420A-8A05-C58E97F26B21}"/>
          </ac:spMkLst>
        </pc:spChg>
        <pc:spChg chg="add del">
          <ac:chgData name="Simon D'Hoore" userId="S::simon.dhoore@ll.komo.be::174a206b-d3d5-42b3-bd4e-4497eb2a08fa" providerId="AD" clId="Web-{C5EA0283-DD2C-769A-B95C-E1A435E644AA}" dt="2023-01-13T10:03:44.743" v="104"/>
          <ac:spMkLst>
            <pc:docMk/>
            <pc:sldMk cId="3351439039" sldId="256"/>
            <ac:spMk id="27" creationId="{943CAA20-3569-4189-9E48-239A229A86CA}"/>
          </ac:spMkLst>
        </pc:spChg>
        <pc:spChg chg="add del">
          <ac:chgData name="Simon D'Hoore" userId="S::simon.dhoore@ll.komo.be::174a206b-d3d5-42b3-bd4e-4497eb2a08fa" providerId="AD" clId="Web-{C5EA0283-DD2C-769A-B95C-E1A435E644AA}" dt="2023-01-13T10:03:44.743" v="104"/>
          <ac:spMkLst>
            <pc:docMk/>
            <pc:sldMk cId="3351439039" sldId="256"/>
            <ac:spMk id="28" creationId="{DA542B6D-E775-4832-91DC-2D20F857813A}"/>
          </ac:spMkLst>
        </pc:spChg>
        <pc:picChg chg="add del">
          <ac:chgData name="Simon D'Hoore" userId="S::simon.dhoore@ll.komo.be::174a206b-d3d5-42b3-bd4e-4497eb2a08fa" providerId="AD" clId="Web-{C5EA0283-DD2C-769A-B95C-E1A435E644AA}" dt="2023-01-13T10:03:54.509" v="107"/>
          <ac:picMkLst>
            <pc:docMk/>
            <pc:sldMk cId="3351439039" sldId="256"/>
            <ac:picMk id="4" creationId="{385779DC-C754-DCD5-57AD-EBB58EE4898D}"/>
          </ac:picMkLst>
        </pc:picChg>
        <pc:picChg chg="add del">
          <ac:chgData name="Simon D'Hoore" userId="S::simon.dhoore@ll.komo.be::174a206b-d3d5-42b3-bd4e-4497eb2a08fa" providerId="AD" clId="Web-{C5EA0283-DD2C-769A-B95C-E1A435E644AA}" dt="2023-01-13T10:03:32.383" v="98"/>
          <ac:picMkLst>
            <pc:docMk/>
            <pc:sldMk cId="3351439039" sldId="256"/>
            <ac:picMk id="16" creationId="{629CC21B-E99D-8698-415E-8AD32F04CDD8}"/>
          </ac:picMkLst>
        </pc:picChg>
        <pc:picChg chg="add del">
          <ac:chgData name="Simon D'Hoore" userId="S::simon.dhoore@ll.komo.be::174a206b-d3d5-42b3-bd4e-4497eb2a08fa" providerId="AD" clId="Web-{C5EA0283-DD2C-769A-B95C-E1A435E644AA}" dt="2023-01-13T10:03:33.977" v="100"/>
          <ac:picMkLst>
            <pc:docMk/>
            <pc:sldMk cId="3351439039" sldId="256"/>
            <ac:picMk id="25" creationId="{9E723702-986D-8786-36A5-902F67A5C653}"/>
          </ac:picMkLst>
        </pc:picChg>
      </pc:sldChg>
      <pc:sldChg chg="addSp delSp modSp mod setBg">
        <pc:chgData name="Simon D'Hoore" userId="S::simon.dhoore@ll.komo.be::174a206b-d3d5-42b3-bd4e-4497eb2a08fa" providerId="AD" clId="Web-{C5EA0283-DD2C-769A-B95C-E1A435E644AA}" dt="2023-01-13T10:03:47.759" v="106"/>
        <pc:sldMkLst>
          <pc:docMk/>
          <pc:sldMk cId="3972996115" sldId="257"/>
        </pc:sldMkLst>
        <pc:spChg chg="mod">
          <ac:chgData name="Simon D'Hoore" userId="S::simon.dhoore@ll.komo.be::174a206b-d3d5-42b3-bd4e-4497eb2a08fa" providerId="AD" clId="Web-{C5EA0283-DD2C-769A-B95C-E1A435E644AA}" dt="2023-01-13T10:03:47.759" v="106"/>
          <ac:spMkLst>
            <pc:docMk/>
            <pc:sldMk cId="3972996115" sldId="257"/>
            <ac:spMk id="2" creationId="{16D174F5-3B42-39E4-C668-939718CCE720}"/>
          </ac:spMkLst>
        </pc:spChg>
        <pc:spChg chg="mod ord">
          <ac:chgData name="Simon D'Hoore" userId="S::simon.dhoore@ll.komo.be::174a206b-d3d5-42b3-bd4e-4497eb2a08fa" providerId="AD" clId="Web-{C5EA0283-DD2C-769A-B95C-E1A435E644AA}" dt="2023-01-13T10:03:47.759" v="106"/>
          <ac:spMkLst>
            <pc:docMk/>
            <pc:sldMk cId="3972996115" sldId="257"/>
            <ac:spMk id="22" creationId="{18CA7C89-355F-017C-5449-901A40AD6116}"/>
          </ac:spMkLst>
        </pc:spChg>
        <pc:spChg chg="add del">
          <ac:chgData name="Simon D'Hoore" userId="S::simon.dhoore@ll.komo.be::174a206b-d3d5-42b3-bd4e-4497eb2a08fa" providerId="AD" clId="Web-{C5EA0283-DD2C-769A-B95C-E1A435E644AA}" dt="2023-01-13T10:03:47.759" v="106"/>
          <ac:spMkLst>
            <pc:docMk/>
            <pc:sldMk cId="3972996115" sldId="257"/>
            <ac:spMk id="85" creationId="{F13C74B1-5B17-4795-BED0-7140497B445A}"/>
          </ac:spMkLst>
        </pc:spChg>
        <pc:spChg chg="add del">
          <ac:chgData name="Simon D'Hoore" userId="S::simon.dhoore@ll.komo.be::174a206b-d3d5-42b3-bd4e-4497eb2a08fa" providerId="AD" clId="Web-{C5EA0283-DD2C-769A-B95C-E1A435E644AA}" dt="2023-01-13T10:03:47.759" v="106"/>
          <ac:spMkLst>
            <pc:docMk/>
            <pc:sldMk cId="3972996115" sldId="257"/>
            <ac:spMk id="87" creationId="{D4974D33-8DC5-464E-8C6D-BE58F0669C17}"/>
          </ac:spMkLst>
        </pc:spChg>
        <pc:graphicFrameChg chg="mod ord modGraphic">
          <ac:chgData name="Simon D'Hoore" userId="S::simon.dhoore@ll.komo.be::174a206b-d3d5-42b3-bd4e-4497eb2a08fa" providerId="AD" clId="Web-{C5EA0283-DD2C-769A-B95C-E1A435E644AA}" dt="2023-01-13T10:03:47.759" v="106"/>
          <ac:graphicFrameMkLst>
            <pc:docMk/>
            <pc:sldMk cId="3972996115" sldId="257"/>
            <ac:graphicFrameMk id="13" creationId="{016B8669-0860-DE0D-928D-332B714E57C8}"/>
          </ac:graphicFrameMkLst>
        </pc:graphicFrameChg>
        <pc:picChg chg="mod">
          <ac:chgData name="Simon D'Hoore" userId="S::simon.dhoore@ll.komo.be::174a206b-d3d5-42b3-bd4e-4497eb2a08fa" providerId="AD" clId="Web-{C5EA0283-DD2C-769A-B95C-E1A435E644AA}" dt="2023-01-13T10:03:47.759" v="106"/>
          <ac:picMkLst>
            <pc:docMk/>
            <pc:sldMk cId="3972996115" sldId="257"/>
            <ac:picMk id="7" creationId="{E2B220B4-1A49-4B62-E1A4-2AD72F06F48F}"/>
          </ac:picMkLst>
        </pc:picChg>
      </pc:sldChg>
      <pc:sldChg chg="addSp delSp modSp mod setBg">
        <pc:chgData name="Simon D'Hoore" userId="S::simon.dhoore@ll.komo.be::174a206b-d3d5-42b3-bd4e-4497eb2a08fa" providerId="AD" clId="Web-{C5EA0283-DD2C-769A-B95C-E1A435E644AA}" dt="2023-01-13T10:21:53.414" v="238"/>
        <pc:sldMkLst>
          <pc:docMk/>
          <pc:sldMk cId="1565150122" sldId="258"/>
        </pc:sldMkLst>
        <pc:spChg chg="mod">
          <ac:chgData name="Simon D'Hoore" userId="S::simon.dhoore@ll.komo.be::174a206b-d3d5-42b3-bd4e-4497eb2a08fa" providerId="AD" clId="Web-{C5EA0283-DD2C-769A-B95C-E1A435E644AA}" dt="2023-01-13T10:21:53.414" v="238"/>
          <ac:spMkLst>
            <pc:docMk/>
            <pc:sldMk cId="1565150122" sldId="258"/>
            <ac:spMk id="2" creationId="{B64638D4-CD52-D4C8-6352-E55C2A7E4C9B}"/>
          </ac:spMkLst>
        </pc:spChg>
        <pc:spChg chg="del">
          <ac:chgData name="Simon D'Hoore" userId="S::simon.dhoore@ll.komo.be::174a206b-d3d5-42b3-bd4e-4497eb2a08fa" providerId="AD" clId="Web-{C5EA0283-DD2C-769A-B95C-E1A435E644AA}" dt="2023-01-13T10:14:02.995" v="108"/>
          <ac:spMkLst>
            <pc:docMk/>
            <pc:sldMk cId="1565150122" sldId="258"/>
            <ac:spMk id="3" creationId="{90000203-C637-0296-D272-567F5FB66E9D}"/>
          </ac:spMkLst>
        </pc:spChg>
        <pc:spChg chg="mod">
          <ac:chgData name="Simon D'Hoore" userId="S::simon.dhoore@ll.komo.be::174a206b-d3d5-42b3-bd4e-4497eb2a08fa" providerId="AD" clId="Web-{C5EA0283-DD2C-769A-B95C-E1A435E644AA}" dt="2023-01-13T10:21:53.414" v="238"/>
          <ac:spMkLst>
            <pc:docMk/>
            <pc:sldMk cId="1565150122" sldId="258"/>
            <ac:spMk id="4" creationId="{C1FCFD0F-DA58-217E-2B99-E51DDF5F244E}"/>
          </ac:spMkLst>
        </pc:spChg>
        <pc:spChg chg="add">
          <ac:chgData name="Simon D'Hoore" userId="S::simon.dhoore@ll.komo.be::174a206b-d3d5-42b3-bd4e-4497eb2a08fa" providerId="AD" clId="Web-{C5EA0283-DD2C-769A-B95C-E1A435E644AA}" dt="2023-01-13T10:21:53.414" v="238"/>
          <ac:spMkLst>
            <pc:docMk/>
            <pc:sldMk cId="1565150122" sldId="258"/>
            <ac:spMk id="10" creationId="{B5FA7C47-B7C1-4D2E-AB49-ED23BA34BA83}"/>
          </ac:spMkLst>
        </pc:spChg>
        <pc:spChg chg="add">
          <ac:chgData name="Simon D'Hoore" userId="S::simon.dhoore@ll.komo.be::174a206b-d3d5-42b3-bd4e-4497eb2a08fa" providerId="AD" clId="Web-{C5EA0283-DD2C-769A-B95C-E1A435E644AA}" dt="2023-01-13T10:21:53.414" v="238"/>
          <ac:spMkLst>
            <pc:docMk/>
            <pc:sldMk cId="1565150122" sldId="258"/>
            <ac:spMk id="12" creationId="{596EE156-ABF1-4329-A6BA-03B4254E0877}"/>
          </ac:spMkLst>
        </pc:spChg>
        <pc:spChg chg="add">
          <ac:chgData name="Simon D'Hoore" userId="S::simon.dhoore@ll.komo.be::174a206b-d3d5-42b3-bd4e-4497eb2a08fa" providerId="AD" clId="Web-{C5EA0283-DD2C-769A-B95C-E1A435E644AA}" dt="2023-01-13T10:21:53.414" v="238"/>
          <ac:spMkLst>
            <pc:docMk/>
            <pc:sldMk cId="1565150122" sldId="258"/>
            <ac:spMk id="14" creationId="{19B9933F-AAB3-444A-8BB5-9CA194A8BC63}"/>
          </ac:spMkLst>
        </pc:spChg>
        <pc:spChg chg="add">
          <ac:chgData name="Simon D'Hoore" userId="S::simon.dhoore@ll.komo.be::174a206b-d3d5-42b3-bd4e-4497eb2a08fa" providerId="AD" clId="Web-{C5EA0283-DD2C-769A-B95C-E1A435E644AA}" dt="2023-01-13T10:21:53.414" v="238"/>
          <ac:spMkLst>
            <pc:docMk/>
            <pc:sldMk cId="1565150122" sldId="258"/>
            <ac:spMk id="16" creationId="{7D20183A-0B1D-4A1F-89B1-ADBEDBC6E54E}"/>
          </ac:spMkLst>
        </pc:spChg>
        <pc:spChg chg="add">
          <ac:chgData name="Simon D'Hoore" userId="S::simon.dhoore@ll.komo.be::174a206b-d3d5-42b3-bd4e-4497eb2a08fa" providerId="AD" clId="Web-{C5EA0283-DD2C-769A-B95C-E1A435E644AA}" dt="2023-01-13T10:21:53.414" v="238"/>
          <ac:spMkLst>
            <pc:docMk/>
            <pc:sldMk cId="1565150122" sldId="258"/>
            <ac:spMk id="18" creationId="{131031D3-26CD-4214-A9A4-5857EFA15A0C}"/>
          </ac:spMkLst>
        </pc:spChg>
        <pc:picChg chg="add mod ord">
          <ac:chgData name="Simon D'Hoore" userId="S::simon.dhoore@ll.komo.be::174a206b-d3d5-42b3-bd4e-4497eb2a08fa" providerId="AD" clId="Web-{C5EA0283-DD2C-769A-B95C-E1A435E644AA}" dt="2023-01-13T10:21:53.414" v="238"/>
          <ac:picMkLst>
            <pc:docMk/>
            <pc:sldMk cId="1565150122" sldId="258"/>
            <ac:picMk id="5" creationId="{AD9837C0-56F4-86FC-80F2-1D559FC44F29}"/>
          </ac:picMkLst>
        </pc:picChg>
      </pc:sldChg>
      <pc:sldChg chg="addSp delSp modSp">
        <pc:chgData name="Simon D'Hoore" userId="S::simon.dhoore@ll.komo.be::174a206b-d3d5-42b3-bd4e-4497eb2a08fa" providerId="AD" clId="Web-{C5EA0283-DD2C-769A-B95C-E1A435E644AA}" dt="2023-01-13T10:00:09.534" v="82" actId="20577"/>
        <pc:sldMkLst>
          <pc:docMk/>
          <pc:sldMk cId="3844764561" sldId="262"/>
        </pc:sldMkLst>
        <pc:spChg chg="del mod">
          <ac:chgData name="Simon D'Hoore" userId="S::simon.dhoore@ll.komo.be::174a206b-d3d5-42b3-bd4e-4497eb2a08fa" providerId="AD" clId="Web-{C5EA0283-DD2C-769A-B95C-E1A435E644AA}" dt="2023-01-13T09:55:49.902" v="69"/>
          <ac:spMkLst>
            <pc:docMk/>
            <pc:sldMk cId="3844764561" sldId="262"/>
            <ac:spMk id="4" creationId="{19D9B611-7D8F-A242-5E06-AC70A4F55725}"/>
          </ac:spMkLst>
        </pc:spChg>
        <pc:spChg chg="del mod">
          <ac:chgData name="Simon D'Hoore" userId="S::simon.dhoore@ll.komo.be::174a206b-d3d5-42b3-bd4e-4497eb2a08fa" providerId="AD" clId="Web-{C5EA0283-DD2C-769A-B95C-E1A435E644AA}" dt="2023-01-13T09:55:43.948" v="68"/>
          <ac:spMkLst>
            <pc:docMk/>
            <pc:sldMk cId="3844764561" sldId="262"/>
            <ac:spMk id="6" creationId="{7DE5F35C-7177-1C00-3648-5CF925051121}"/>
          </ac:spMkLst>
        </pc:spChg>
        <pc:spChg chg="add mod">
          <ac:chgData name="Simon D'Hoore" userId="S::simon.dhoore@ll.komo.be::174a206b-d3d5-42b3-bd4e-4497eb2a08fa" providerId="AD" clId="Web-{C5EA0283-DD2C-769A-B95C-E1A435E644AA}" dt="2023-01-13T09:56:04.121" v="71"/>
          <ac:spMkLst>
            <pc:docMk/>
            <pc:sldMk cId="3844764561" sldId="262"/>
            <ac:spMk id="14" creationId="{2E47B220-6A5F-523F-B44E-511DD669A889}"/>
          </ac:spMkLst>
        </pc:spChg>
        <pc:graphicFrameChg chg="add modGraphic">
          <ac:chgData name="Simon D'Hoore" userId="S::simon.dhoore@ll.komo.be::174a206b-d3d5-42b3-bd4e-4497eb2a08fa" providerId="AD" clId="Web-{C5EA0283-DD2C-769A-B95C-E1A435E644AA}" dt="2023-01-13T10:00:09.534" v="82" actId="20577"/>
          <ac:graphicFrameMkLst>
            <pc:docMk/>
            <pc:sldMk cId="3844764561" sldId="262"/>
            <ac:graphicFrameMk id="9" creationId="{CB3EB332-C268-3E5F-ECB7-2EABFDBE2728}"/>
          </ac:graphicFrameMkLst>
        </pc:graphicFrameChg>
        <pc:picChg chg="add del mod ord">
          <ac:chgData name="Simon D'Hoore" userId="S::simon.dhoore@ll.komo.be::174a206b-d3d5-42b3-bd4e-4497eb2a08fa" providerId="AD" clId="Web-{C5EA0283-DD2C-769A-B95C-E1A435E644AA}" dt="2023-01-13T09:56:04.121" v="71"/>
          <ac:picMkLst>
            <pc:docMk/>
            <pc:sldMk cId="3844764561" sldId="262"/>
            <ac:picMk id="7" creationId="{991BE993-4957-10B0-F269-EA0C4380F042}"/>
          </ac:picMkLst>
        </pc:picChg>
      </pc:sldChg>
      <pc:sldChg chg="delSp modSp">
        <pc:chgData name="Simon D'Hoore" userId="S::simon.dhoore@ll.komo.be::174a206b-d3d5-42b3-bd4e-4497eb2a08fa" providerId="AD" clId="Web-{C5EA0283-DD2C-769A-B95C-E1A435E644AA}" dt="2023-01-13T10:20:41.147" v="179" actId="20577"/>
        <pc:sldMkLst>
          <pc:docMk/>
          <pc:sldMk cId="1412186223" sldId="263"/>
        </pc:sldMkLst>
        <pc:spChg chg="mod">
          <ac:chgData name="Simon D'Hoore" userId="S::simon.dhoore@ll.komo.be::174a206b-d3d5-42b3-bd4e-4497eb2a08fa" providerId="AD" clId="Web-{C5EA0283-DD2C-769A-B95C-E1A435E644AA}" dt="2023-01-13T10:20:41.147" v="179" actId="20577"/>
          <ac:spMkLst>
            <pc:docMk/>
            <pc:sldMk cId="1412186223" sldId="263"/>
            <ac:spMk id="2" creationId="{E7F63FAE-138F-5F9F-3A2A-178E4DAD4CA7}"/>
          </ac:spMkLst>
        </pc:spChg>
        <pc:spChg chg="mod">
          <ac:chgData name="Simon D'Hoore" userId="S::simon.dhoore@ll.komo.be::174a206b-d3d5-42b3-bd4e-4497eb2a08fa" providerId="AD" clId="Web-{C5EA0283-DD2C-769A-B95C-E1A435E644AA}" dt="2023-01-13T10:18:50.706" v="172" actId="20577"/>
          <ac:spMkLst>
            <pc:docMk/>
            <pc:sldMk cId="1412186223" sldId="263"/>
            <ac:spMk id="3" creationId="{ED8D0DEA-3450-C2D2-0976-7DEC0E86CFF0}"/>
          </ac:spMkLst>
        </pc:spChg>
        <pc:spChg chg="del">
          <ac:chgData name="Simon D'Hoore" userId="S::simon.dhoore@ll.komo.be::174a206b-d3d5-42b3-bd4e-4497eb2a08fa" providerId="AD" clId="Web-{C5EA0283-DD2C-769A-B95C-E1A435E644AA}" dt="2023-01-13T10:14:28.917" v="112"/>
          <ac:spMkLst>
            <pc:docMk/>
            <pc:sldMk cId="1412186223" sldId="263"/>
            <ac:spMk id="4" creationId="{56A8004D-8B91-3E32-2B3B-BAFEFA97D9C6}"/>
          </ac:spMkLst>
        </pc:spChg>
        <pc:spChg chg="mod">
          <ac:chgData name="Simon D'Hoore" userId="S::simon.dhoore@ll.komo.be::174a206b-d3d5-42b3-bd4e-4497eb2a08fa" providerId="AD" clId="Web-{C5EA0283-DD2C-769A-B95C-E1A435E644AA}" dt="2023-01-13T10:17:30.735" v="166" actId="20577"/>
          <ac:spMkLst>
            <pc:docMk/>
            <pc:sldMk cId="1412186223" sldId="263"/>
            <ac:spMk id="6" creationId="{3A7E3CFF-1D2B-F275-42A6-E07DD565F8FF}"/>
          </ac:spMkLst>
        </pc:spChg>
      </pc:sldChg>
      <pc:sldChg chg="modSp new">
        <pc:chgData name="Simon D'Hoore" userId="S::simon.dhoore@ll.komo.be::174a206b-d3d5-42b3-bd4e-4497eb2a08fa" providerId="AD" clId="Web-{C5EA0283-DD2C-769A-B95C-E1A435E644AA}" dt="2023-01-13T10:24:28.122" v="248" actId="20577"/>
        <pc:sldMkLst>
          <pc:docMk/>
          <pc:sldMk cId="1525753340" sldId="263"/>
        </pc:sldMkLst>
        <pc:spChg chg="mod">
          <ac:chgData name="Simon D'Hoore" userId="S::simon.dhoore@ll.komo.be::174a206b-d3d5-42b3-bd4e-4497eb2a08fa" providerId="AD" clId="Web-{C5EA0283-DD2C-769A-B95C-E1A435E644AA}" dt="2023-01-13T10:23:07.885" v="245" actId="20577"/>
          <ac:spMkLst>
            <pc:docMk/>
            <pc:sldMk cId="1525753340" sldId="263"/>
            <ac:spMk id="2" creationId="{7BD6EF92-5666-5E2F-AEB8-40719296AF0B}"/>
          </ac:spMkLst>
        </pc:spChg>
        <pc:spChg chg="mod">
          <ac:chgData name="Simon D'Hoore" userId="S::simon.dhoore@ll.komo.be::174a206b-d3d5-42b3-bd4e-4497eb2a08fa" providerId="AD" clId="Web-{C5EA0283-DD2C-769A-B95C-E1A435E644AA}" dt="2023-01-13T10:24:28.122" v="248" actId="20577"/>
          <ac:spMkLst>
            <pc:docMk/>
            <pc:sldMk cId="1525753340" sldId="263"/>
            <ac:spMk id="4" creationId="{BC36F055-076E-6B79-DBB4-A79979C70E80}"/>
          </ac:spMkLst>
        </pc:spChg>
      </pc:sldChg>
    </pc:docChg>
  </pc:docChgLst>
  <pc:docChgLst>
    <pc:chgData name="Juul Bouteligier" userId="S::juul.bouteligier@ll.komo.be::1f181692-3e55-4076-9e19-feb39633b561" providerId="AD" clId="Web-{DDB1443F-0C5F-825F-495C-8923F863C119}"/>
    <pc:docChg chg="addSld modSld">
      <pc:chgData name="Juul Bouteligier" userId="S::juul.bouteligier@ll.komo.be::1f181692-3e55-4076-9e19-feb39633b561" providerId="AD" clId="Web-{DDB1443F-0C5F-825F-495C-8923F863C119}" dt="2023-01-16T14:16:10.485" v="244" actId="1076"/>
      <pc:docMkLst>
        <pc:docMk/>
      </pc:docMkLst>
      <pc:sldChg chg="addSp delSp modSp">
        <pc:chgData name="Juul Bouteligier" userId="S::juul.bouteligier@ll.komo.be::1f181692-3e55-4076-9e19-feb39633b561" providerId="AD" clId="Web-{DDB1443F-0C5F-825F-495C-8923F863C119}" dt="2023-01-16T13:42:12.536" v="103"/>
        <pc:sldMkLst>
          <pc:docMk/>
          <pc:sldMk cId="3351439039" sldId="256"/>
        </pc:sldMkLst>
        <pc:spChg chg="mod">
          <ac:chgData name="Juul Bouteligier" userId="S::juul.bouteligier@ll.komo.be::1f181692-3e55-4076-9e19-feb39633b561" providerId="AD" clId="Web-{DDB1443F-0C5F-825F-495C-8923F863C119}" dt="2023-01-16T13:42:12.536" v="103"/>
          <ac:spMkLst>
            <pc:docMk/>
            <pc:sldMk cId="3351439039" sldId="256"/>
            <ac:spMk id="2" creationId="{00000000-0000-0000-0000-000000000000}"/>
          </ac:spMkLst>
        </pc:spChg>
        <pc:spChg chg="mod">
          <ac:chgData name="Juul Bouteligier" userId="S::juul.bouteligier@ll.komo.be::1f181692-3e55-4076-9e19-feb39633b561" providerId="AD" clId="Web-{DDB1443F-0C5F-825F-495C-8923F863C119}" dt="2023-01-16T13:42:12.521" v="102"/>
          <ac:spMkLst>
            <pc:docMk/>
            <pc:sldMk cId="3351439039" sldId="256"/>
            <ac:spMk id="3" creationId="{00000000-0000-0000-0000-000000000000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42:12.536" v="103"/>
          <ac:spMkLst>
            <pc:docMk/>
            <pc:sldMk cId="3351439039" sldId="256"/>
            <ac:spMk id="29" creationId="{C93D702E-F4E0-47FC-A74C-ECD9647A81AA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42:12.521" v="102"/>
          <ac:spMkLst>
            <pc:docMk/>
            <pc:sldMk cId="3351439039" sldId="256"/>
            <ac:spMk id="34" creationId="{51F77B6A-7F53-4B28-B73D-C8CC899AB221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42:12.521" v="102"/>
          <ac:spMkLst>
            <pc:docMk/>
            <pc:sldMk cId="3351439039" sldId="256"/>
            <ac:spMk id="40" creationId="{F6E412EF-CF39-4C25-85B0-DB30B1B0A8C4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42:12.521" v="102"/>
          <ac:spMkLst>
            <pc:docMk/>
            <pc:sldMk cId="3351439039" sldId="256"/>
            <ac:spMk id="42" creationId="{E8DA6235-17F2-4C9E-88C6-C5D38D8D3C03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42:12.521" v="102"/>
          <ac:spMkLst>
            <pc:docMk/>
            <pc:sldMk cId="3351439039" sldId="256"/>
            <ac:spMk id="44" creationId="{B55DEF71-1741-4489-8E77-46FC5BAA66E2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42:12.521" v="102"/>
          <ac:spMkLst>
            <pc:docMk/>
            <pc:sldMk cId="3351439039" sldId="256"/>
            <ac:spMk id="46" creationId="{82347B6D-A7CC-48EB-861F-917D0D61E3EA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42:12.521" v="102"/>
          <ac:spMkLst>
            <pc:docMk/>
            <pc:sldMk cId="3351439039" sldId="256"/>
            <ac:spMk id="48" creationId="{A7A0A46D-CC9B-4E32-870A-7BC2DF940144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42:12.521" v="102"/>
          <ac:spMkLst>
            <pc:docMk/>
            <pc:sldMk cId="3351439039" sldId="256"/>
            <ac:spMk id="50" creationId="{9178722E-1BD0-427E-BAAE-4F206DAB5818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42:12.521" v="102"/>
          <ac:spMkLst>
            <pc:docMk/>
            <pc:sldMk cId="3351439039" sldId="256"/>
            <ac:spMk id="52" creationId="{A753B935-E3DD-466D-BFAC-68E0BE02D092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42:12.521" v="102"/>
          <ac:spMkLst>
            <pc:docMk/>
            <pc:sldMk cId="3351439039" sldId="256"/>
            <ac:spMk id="54" creationId="{FB034F26-4148-4B59-B493-14D7A9A8BAA9}"/>
          </ac:spMkLst>
        </pc:spChg>
        <pc:spChg chg="add">
          <ac:chgData name="Juul Bouteligier" userId="S::juul.bouteligier@ll.komo.be::1f181692-3e55-4076-9e19-feb39633b561" providerId="AD" clId="Web-{DDB1443F-0C5F-825F-495C-8923F863C119}" dt="2023-01-16T13:42:12.536" v="103"/>
          <ac:spMkLst>
            <pc:docMk/>
            <pc:sldMk cId="3351439039" sldId="256"/>
            <ac:spMk id="63" creationId="{C93D702E-F4E0-47FC-A74C-ECD9647A81AA}"/>
          </ac:spMkLst>
        </pc:spChg>
        <pc:grpChg chg="add del">
          <ac:chgData name="Juul Bouteligier" userId="S::juul.bouteligier@ll.komo.be::1f181692-3e55-4076-9e19-feb39633b561" providerId="AD" clId="Web-{DDB1443F-0C5F-825F-495C-8923F863C119}" dt="2023-01-16T13:42:12.521" v="102"/>
          <ac:grpSpMkLst>
            <pc:docMk/>
            <pc:sldMk cId="3351439039" sldId="256"/>
            <ac:grpSpMk id="36" creationId="{2515629F-0D83-4A44-A125-CD50FC660AB4}"/>
          </ac:grpSpMkLst>
        </pc:grpChg>
        <pc:grpChg chg="add del">
          <ac:chgData name="Juul Bouteligier" userId="S::juul.bouteligier@ll.komo.be::1f181692-3e55-4076-9e19-feb39633b561" providerId="AD" clId="Web-{DDB1443F-0C5F-825F-495C-8923F863C119}" dt="2023-01-16T13:42:12.521" v="102"/>
          <ac:grpSpMkLst>
            <pc:docMk/>
            <pc:sldMk cId="3351439039" sldId="256"/>
            <ac:grpSpMk id="56" creationId="{5E6BB5FD-DB7B-4BE3-BA45-1EF042115ED5}"/>
          </ac:grpSpMkLst>
        </pc:grpChg>
        <pc:picChg chg="mod">
          <ac:chgData name="Juul Bouteligier" userId="S::juul.bouteligier@ll.komo.be::1f181692-3e55-4076-9e19-feb39633b561" providerId="AD" clId="Web-{DDB1443F-0C5F-825F-495C-8923F863C119}" dt="2023-01-16T13:42:12.521" v="102"/>
          <ac:picMkLst>
            <pc:docMk/>
            <pc:sldMk cId="3351439039" sldId="256"/>
            <ac:picMk id="5" creationId="{9C0F3573-5D43-8613-A61B-3B68CA0931C2}"/>
          </ac:picMkLst>
        </pc:picChg>
      </pc:sldChg>
      <pc:sldChg chg="modSp">
        <pc:chgData name="Juul Bouteligier" userId="S::juul.bouteligier@ll.komo.be::1f181692-3e55-4076-9e19-feb39633b561" providerId="AD" clId="Web-{DDB1443F-0C5F-825F-495C-8923F863C119}" dt="2023-01-16T13:36:22.495" v="8" actId="20577"/>
        <pc:sldMkLst>
          <pc:docMk/>
          <pc:sldMk cId="1565150122" sldId="258"/>
        </pc:sldMkLst>
        <pc:spChg chg="mod">
          <ac:chgData name="Juul Bouteligier" userId="S::juul.bouteligier@ll.komo.be::1f181692-3e55-4076-9e19-feb39633b561" providerId="AD" clId="Web-{DDB1443F-0C5F-825F-495C-8923F863C119}" dt="2023-01-16T13:36:22.495" v="8" actId="20577"/>
          <ac:spMkLst>
            <pc:docMk/>
            <pc:sldMk cId="1565150122" sldId="258"/>
            <ac:spMk id="4" creationId="{C1FCFD0F-DA58-217E-2B99-E51DDF5F244E}"/>
          </ac:spMkLst>
        </pc:spChg>
      </pc:sldChg>
      <pc:sldChg chg="modSp">
        <pc:chgData name="Juul Bouteligier" userId="S::juul.bouteligier@ll.komo.be::1f181692-3e55-4076-9e19-feb39633b561" providerId="AD" clId="Web-{DDB1443F-0C5F-825F-495C-8923F863C119}" dt="2023-01-16T14:08:41.253" v="171" actId="20577"/>
        <pc:sldMkLst>
          <pc:docMk/>
          <pc:sldMk cId="3539062229" sldId="260"/>
        </pc:sldMkLst>
        <pc:spChg chg="mod">
          <ac:chgData name="Juul Bouteligier" userId="S::juul.bouteligier@ll.komo.be::1f181692-3e55-4076-9e19-feb39633b561" providerId="AD" clId="Web-{DDB1443F-0C5F-825F-495C-8923F863C119}" dt="2023-01-16T14:08:41.253" v="171" actId="20577"/>
          <ac:spMkLst>
            <pc:docMk/>
            <pc:sldMk cId="3539062229" sldId="260"/>
            <ac:spMk id="3" creationId="{39AA6437-D3A4-8969-7745-672464E6486C}"/>
          </ac:spMkLst>
        </pc:spChg>
      </pc:sldChg>
      <pc:sldChg chg="modSp">
        <pc:chgData name="Juul Bouteligier" userId="S::juul.bouteligier@ll.komo.be::1f181692-3e55-4076-9e19-feb39633b561" providerId="AD" clId="Web-{DDB1443F-0C5F-825F-495C-8923F863C119}" dt="2023-01-16T14:04:34.465" v="165" actId="20577"/>
        <pc:sldMkLst>
          <pc:docMk/>
          <pc:sldMk cId="2497105207" sldId="261"/>
        </pc:sldMkLst>
        <pc:spChg chg="mod">
          <ac:chgData name="Juul Bouteligier" userId="S::juul.bouteligier@ll.komo.be::1f181692-3e55-4076-9e19-feb39633b561" providerId="AD" clId="Web-{DDB1443F-0C5F-825F-495C-8923F863C119}" dt="2023-01-16T14:04:34.465" v="165" actId="20577"/>
          <ac:spMkLst>
            <pc:docMk/>
            <pc:sldMk cId="2497105207" sldId="261"/>
            <ac:spMk id="3" creationId="{67C0171C-EA3D-B56C-326F-0E9F28C0C7B9}"/>
          </ac:spMkLst>
        </pc:spChg>
      </pc:sldChg>
      <pc:sldChg chg="addSp delSp modSp">
        <pc:chgData name="Juul Bouteligier" userId="S::juul.bouteligier@ll.komo.be::1f181692-3e55-4076-9e19-feb39633b561" providerId="AD" clId="Web-{DDB1443F-0C5F-825F-495C-8923F863C119}" dt="2023-01-16T14:13:47.434" v="237" actId="20577"/>
        <pc:sldMkLst>
          <pc:docMk/>
          <pc:sldMk cId="3844764561" sldId="262"/>
        </pc:sldMkLst>
        <pc:spChg chg="mod">
          <ac:chgData name="Juul Bouteligier" userId="S::juul.bouteligier@ll.komo.be::1f181692-3e55-4076-9e19-feb39633b561" providerId="AD" clId="Web-{DDB1443F-0C5F-825F-495C-8923F863C119}" dt="2023-01-16T14:13:20.543" v="235"/>
          <ac:spMkLst>
            <pc:docMk/>
            <pc:sldMk cId="3844764561" sldId="262"/>
            <ac:spMk id="2" creationId="{4804896D-C26E-4524-A393-DB0B0FCB3FB4}"/>
          </ac:spMkLst>
        </pc:spChg>
        <pc:spChg chg="del">
          <ac:chgData name="Juul Bouteligier" userId="S::juul.bouteligier@ll.komo.be::1f181692-3e55-4076-9e19-feb39633b561" providerId="AD" clId="Web-{DDB1443F-0C5F-825F-495C-8923F863C119}" dt="2023-01-16T14:11:03.695" v="200"/>
          <ac:spMkLst>
            <pc:docMk/>
            <pc:sldMk cId="3844764561" sldId="262"/>
            <ac:spMk id="285" creationId="{D2B783EE-0239-4717-BBEA-8C9EAC61C824}"/>
          </ac:spMkLst>
        </pc:spChg>
        <pc:spChg chg="del">
          <ac:chgData name="Juul Bouteligier" userId="S::juul.bouteligier@ll.komo.be::1f181692-3e55-4076-9e19-feb39633b561" providerId="AD" clId="Web-{DDB1443F-0C5F-825F-495C-8923F863C119}" dt="2023-01-16T14:11:03.695" v="200"/>
          <ac:spMkLst>
            <pc:docMk/>
            <pc:sldMk cId="3844764561" sldId="262"/>
            <ac:spMk id="287" creationId="{A7B99495-F43F-4D80-A44F-2CB4764EB90B}"/>
          </ac:spMkLst>
        </pc:spChg>
        <pc:spChg chg="del">
          <ac:chgData name="Juul Bouteligier" userId="S::juul.bouteligier@ll.komo.be::1f181692-3e55-4076-9e19-feb39633b561" providerId="AD" clId="Web-{DDB1443F-0C5F-825F-495C-8923F863C119}" dt="2023-01-16T14:11:03.695" v="200"/>
          <ac:spMkLst>
            <pc:docMk/>
            <pc:sldMk cId="3844764561" sldId="262"/>
            <ac:spMk id="289" creationId="{70BEB1E7-2F88-40BC-B73D-42E5B6F80BFC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4:11:26.102" v="202"/>
          <ac:spMkLst>
            <pc:docMk/>
            <pc:sldMk cId="3844764561" sldId="262"/>
            <ac:spMk id="294" creationId="{A7AE9375-4664-4DB2-922D-2782A6E439AC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4:11:26.102" v="202"/>
          <ac:spMkLst>
            <pc:docMk/>
            <pc:sldMk cId="3844764561" sldId="262"/>
            <ac:spMk id="298" creationId="{C87417AF-190E-4D6E-AFA6-7D3E84B0B430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4:11:26.102" v="202"/>
          <ac:spMkLst>
            <pc:docMk/>
            <pc:sldMk cId="3844764561" sldId="262"/>
            <ac:spMk id="300" creationId="{80B30ED8-273E-4C07-8568-2FE5CC5C483D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4:13:20.543" v="235"/>
          <ac:spMkLst>
            <pc:docMk/>
            <pc:sldMk cId="3844764561" sldId="262"/>
            <ac:spMk id="305" creationId="{D2B783EE-0239-4717-BBEA-8C9EAC61C824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4:13:20.543" v="235"/>
          <ac:spMkLst>
            <pc:docMk/>
            <pc:sldMk cId="3844764561" sldId="262"/>
            <ac:spMk id="307" creationId="{A7B99495-F43F-4D80-A44F-2CB4764EB90B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4:13:20.543" v="235"/>
          <ac:spMkLst>
            <pc:docMk/>
            <pc:sldMk cId="3844764561" sldId="262"/>
            <ac:spMk id="309" creationId="{70BEB1E7-2F88-40BC-B73D-42E5B6F80BFC}"/>
          </ac:spMkLst>
        </pc:spChg>
        <pc:spChg chg="add">
          <ac:chgData name="Juul Bouteligier" userId="S::juul.bouteligier@ll.komo.be::1f181692-3e55-4076-9e19-feb39633b561" providerId="AD" clId="Web-{DDB1443F-0C5F-825F-495C-8923F863C119}" dt="2023-01-16T14:13:20.543" v="235"/>
          <ac:spMkLst>
            <pc:docMk/>
            <pc:sldMk cId="3844764561" sldId="262"/>
            <ac:spMk id="314" creationId="{38468727-63BE-4191-B4A6-C30C82C0E986}"/>
          </ac:spMkLst>
        </pc:spChg>
        <pc:spChg chg="add">
          <ac:chgData name="Juul Bouteligier" userId="S::juul.bouteligier@ll.komo.be::1f181692-3e55-4076-9e19-feb39633b561" providerId="AD" clId="Web-{DDB1443F-0C5F-825F-495C-8923F863C119}" dt="2023-01-16T14:13:20.543" v="235"/>
          <ac:spMkLst>
            <pc:docMk/>
            <pc:sldMk cId="3844764561" sldId="262"/>
            <ac:spMk id="316" creationId="{9D355BB6-1BB8-4828-B246-CFB31742D7B8}"/>
          </ac:spMkLst>
        </pc:spChg>
        <pc:spChg chg="add">
          <ac:chgData name="Juul Bouteligier" userId="S::juul.bouteligier@ll.komo.be::1f181692-3e55-4076-9e19-feb39633b561" providerId="AD" clId="Web-{DDB1443F-0C5F-825F-495C-8923F863C119}" dt="2023-01-16T14:13:20.543" v="235"/>
          <ac:spMkLst>
            <pc:docMk/>
            <pc:sldMk cId="3844764561" sldId="262"/>
            <ac:spMk id="318" creationId="{CA52A9B9-B2B3-46F0-9D53-0EFF9905BF8F}"/>
          </ac:spMkLst>
        </pc:spChg>
        <pc:graphicFrameChg chg="mod modGraphic">
          <ac:chgData name="Juul Bouteligier" userId="S::juul.bouteligier@ll.komo.be::1f181692-3e55-4076-9e19-feb39633b561" providerId="AD" clId="Web-{DDB1443F-0C5F-825F-495C-8923F863C119}" dt="2023-01-16T14:13:47.434" v="237" actId="20577"/>
          <ac:graphicFrameMkLst>
            <pc:docMk/>
            <pc:sldMk cId="3844764561" sldId="262"/>
            <ac:graphicFrameMk id="9" creationId="{CB3EB332-C268-3E5F-ECB7-2EABFDBE2728}"/>
          </ac:graphicFrameMkLst>
        </pc:graphicFrameChg>
        <pc:picChg chg="mod ord">
          <ac:chgData name="Juul Bouteligier" userId="S::juul.bouteligier@ll.komo.be::1f181692-3e55-4076-9e19-feb39633b561" providerId="AD" clId="Web-{DDB1443F-0C5F-825F-495C-8923F863C119}" dt="2023-01-16T14:13:20.543" v="235"/>
          <ac:picMkLst>
            <pc:docMk/>
            <pc:sldMk cId="3844764561" sldId="262"/>
            <ac:picMk id="166" creationId="{380DE06C-7C2B-EF42-FAEC-52161019BFE5}"/>
          </ac:picMkLst>
        </pc:picChg>
        <pc:picChg chg="add mod">
          <ac:chgData name="Juul Bouteligier" userId="S::juul.bouteligier@ll.komo.be::1f181692-3e55-4076-9e19-feb39633b561" providerId="AD" clId="Web-{DDB1443F-0C5F-825F-495C-8923F863C119}" dt="2023-01-16T14:13:20.543" v="235"/>
          <ac:picMkLst>
            <pc:docMk/>
            <pc:sldMk cId="3844764561" sldId="262"/>
            <ac:picMk id="280" creationId="{43F34D65-874B-7C77-1880-65D195FA8DD8}"/>
          </ac:picMkLst>
        </pc:picChg>
        <pc:cxnChg chg="add del">
          <ac:chgData name="Juul Bouteligier" userId="S::juul.bouteligier@ll.komo.be::1f181692-3e55-4076-9e19-feb39633b561" providerId="AD" clId="Web-{DDB1443F-0C5F-825F-495C-8923F863C119}" dt="2023-01-16T14:11:26.102" v="202"/>
          <ac:cxnSpMkLst>
            <pc:docMk/>
            <pc:sldMk cId="3844764561" sldId="262"/>
            <ac:cxnSpMk id="296" creationId="{EE504C98-6397-41C1-A8D8-2D9C4ED307E0}"/>
          </ac:cxnSpMkLst>
        </pc:cxnChg>
      </pc:sldChg>
      <pc:sldChg chg="addSp delSp modSp mod setBg setClrOvrMap">
        <pc:chgData name="Juul Bouteligier" userId="S::juul.bouteligier@ll.komo.be::1f181692-3e55-4076-9e19-feb39633b561" providerId="AD" clId="Web-{DDB1443F-0C5F-825F-495C-8923F863C119}" dt="2023-01-16T13:51:14.630" v="115"/>
        <pc:sldMkLst>
          <pc:docMk/>
          <pc:sldMk cId="1525753340" sldId="263"/>
        </pc:sldMkLst>
        <pc:spChg chg="mod ord">
          <ac:chgData name="Juul Bouteligier" userId="S::juul.bouteligier@ll.komo.be::1f181692-3e55-4076-9e19-feb39633b561" providerId="AD" clId="Web-{DDB1443F-0C5F-825F-495C-8923F863C119}" dt="2023-01-16T13:51:14.630" v="115"/>
          <ac:spMkLst>
            <pc:docMk/>
            <pc:sldMk cId="1525753340" sldId="263"/>
            <ac:spMk id="2" creationId="{7BD6EF92-5666-5E2F-AEB8-40719296AF0B}"/>
          </ac:spMkLst>
        </pc:spChg>
        <pc:spChg chg="mod ord">
          <ac:chgData name="Juul Bouteligier" userId="S::juul.bouteligier@ll.komo.be::1f181692-3e55-4076-9e19-feb39633b561" providerId="AD" clId="Web-{DDB1443F-0C5F-825F-495C-8923F863C119}" dt="2023-01-16T13:51:14.630" v="115"/>
          <ac:spMkLst>
            <pc:docMk/>
            <pc:sldMk cId="1525753340" sldId="263"/>
            <ac:spMk id="4" creationId="{BC36F055-076E-6B79-DBB4-A79979C70E80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51:14.630" v="114"/>
          <ac:spMkLst>
            <pc:docMk/>
            <pc:sldMk cId="1525753340" sldId="263"/>
            <ac:spMk id="30" creationId="{2151139A-886F-4B97-8815-729AD3831BBD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51:14.630" v="114"/>
          <ac:spMkLst>
            <pc:docMk/>
            <pc:sldMk cId="1525753340" sldId="263"/>
            <ac:spMk id="32" creationId="{AB5E08C4-8CDD-4623-A5B8-E998C6DEE3B7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51:14.630" v="114"/>
          <ac:spMkLst>
            <pc:docMk/>
            <pc:sldMk cId="1525753340" sldId="263"/>
            <ac:spMk id="34" creationId="{AFFC87AC-C919-4FE5-BAC3-39509E001152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51:14.630" v="114"/>
          <ac:spMkLst>
            <pc:docMk/>
            <pc:sldMk cId="1525753340" sldId="263"/>
            <ac:spMk id="36" creationId="{7D0659F6-0853-468D-B1B2-44FDBE98B80F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51:14.630" v="114"/>
          <ac:spMkLst>
            <pc:docMk/>
            <pc:sldMk cId="1525753340" sldId="263"/>
            <ac:spMk id="38" creationId="{15F33878-D502-4FFA-8ACE-F2AECDB2A23F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51:14.630" v="114"/>
          <ac:spMkLst>
            <pc:docMk/>
            <pc:sldMk cId="1525753340" sldId="263"/>
            <ac:spMk id="40" creationId="{977ACDD7-882D-4B81-A213-84C82B96B01E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51:14.630" v="114"/>
          <ac:spMkLst>
            <pc:docMk/>
            <pc:sldMk cId="1525753340" sldId="263"/>
            <ac:spMk id="42" creationId="{D625ED14-F0D2-4FCA-87F3-4E3D2A03DF4A}"/>
          </ac:spMkLst>
        </pc:spChg>
        <pc:spChg chg="add">
          <ac:chgData name="Juul Bouteligier" userId="S::juul.bouteligier@ll.komo.be::1f181692-3e55-4076-9e19-feb39633b561" providerId="AD" clId="Web-{DDB1443F-0C5F-825F-495C-8923F863C119}" dt="2023-01-16T13:51:14.630" v="115"/>
          <ac:spMkLst>
            <pc:docMk/>
            <pc:sldMk cId="1525753340" sldId="263"/>
            <ac:spMk id="44" creationId="{6DB7ADBC-26DA-450D-A8BF-E1ACCB46639C}"/>
          </ac:spMkLst>
        </pc:spChg>
        <pc:spChg chg="add">
          <ac:chgData name="Juul Bouteligier" userId="S::juul.bouteligier@ll.komo.be::1f181692-3e55-4076-9e19-feb39633b561" providerId="AD" clId="Web-{DDB1443F-0C5F-825F-495C-8923F863C119}" dt="2023-01-16T13:51:14.630" v="115"/>
          <ac:spMkLst>
            <pc:docMk/>
            <pc:sldMk cId="1525753340" sldId="263"/>
            <ac:spMk id="45" creationId="{5E3C0EDB-60D3-4CEF-8B80-C6D01E08DEC2}"/>
          </ac:spMkLst>
        </pc:spChg>
        <pc:spChg chg="add">
          <ac:chgData name="Juul Bouteligier" userId="S::juul.bouteligier@ll.komo.be::1f181692-3e55-4076-9e19-feb39633b561" providerId="AD" clId="Web-{DDB1443F-0C5F-825F-495C-8923F863C119}" dt="2023-01-16T13:51:14.630" v="115"/>
          <ac:spMkLst>
            <pc:docMk/>
            <pc:sldMk cId="1525753340" sldId="263"/>
            <ac:spMk id="46" creationId="{40C269CE-FB56-4D68-8CFB-1CFD5F350518}"/>
          </ac:spMkLst>
        </pc:spChg>
        <pc:spChg chg="add">
          <ac:chgData name="Juul Bouteligier" userId="S::juul.bouteligier@ll.komo.be::1f181692-3e55-4076-9e19-feb39633b561" providerId="AD" clId="Web-{DDB1443F-0C5F-825F-495C-8923F863C119}" dt="2023-01-16T13:51:14.630" v="115"/>
          <ac:spMkLst>
            <pc:docMk/>
            <pc:sldMk cId="1525753340" sldId="263"/>
            <ac:spMk id="47" creationId="{A6ED7E7F-75F7-4581-A930-C4DEBC2A8419}"/>
          </ac:spMkLst>
        </pc:spChg>
        <pc:picChg chg="mod">
          <ac:chgData name="Juul Bouteligier" userId="S::juul.bouteligier@ll.komo.be::1f181692-3e55-4076-9e19-feb39633b561" providerId="AD" clId="Web-{DDB1443F-0C5F-825F-495C-8923F863C119}" dt="2023-01-16T13:51:14.630" v="115"/>
          <ac:picMkLst>
            <pc:docMk/>
            <pc:sldMk cId="1525753340" sldId="263"/>
            <ac:picMk id="5" creationId="{1E3619AC-3A8B-A54B-96E4-A2A2743BA986}"/>
          </ac:picMkLst>
        </pc:picChg>
        <pc:picChg chg="mod">
          <ac:chgData name="Juul Bouteligier" userId="S::juul.bouteligier@ll.komo.be::1f181692-3e55-4076-9e19-feb39633b561" providerId="AD" clId="Web-{DDB1443F-0C5F-825F-495C-8923F863C119}" dt="2023-01-16T13:51:14.630" v="115"/>
          <ac:picMkLst>
            <pc:docMk/>
            <pc:sldMk cId="1525753340" sldId="263"/>
            <ac:picMk id="6" creationId="{290EADB1-90CD-D682-6CF6-6E4A2B3E5100}"/>
          </ac:picMkLst>
        </pc:picChg>
        <pc:cxnChg chg="add del">
          <ac:chgData name="Juul Bouteligier" userId="S::juul.bouteligier@ll.komo.be::1f181692-3e55-4076-9e19-feb39633b561" providerId="AD" clId="Web-{DDB1443F-0C5F-825F-495C-8923F863C119}" dt="2023-01-16T13:51:14.630" v="115"/>
          <ac:cxnSpMkLst>
            <pc:docMk/>
            <pc:sldMk cId="1525753340" sldId="263"/>
            <ac:cxnSpMk id="24" creationId="{EBAD6A72-88E8-42F7-88B9-CAF744536BE4}"/>
          </ac:cxnSpMkLst>
        </pc:cxnChg>
        <pc:cxnChg chg="add del">
          <ac:chgData name="Juul Bouteligier" userId="S::juul.bouteligier@ll.komo.be::1f181692-3e55-4076-9e19-feb39633b561" providerId="AD" clId="Web-{DDB1443F-0C5F-825F-495C-8923F863C119}" dt="2023-01-16T13:51:14.630" v="115"/>
          <ac:cxnSpMkLst>
            <pc:docMk/>
            <pc:sldMk cId="1525753340" sldId="263"/>
            <ac:cxnSpMk id="25" creationId="{C800968E-0A99-46C4-A9B2-6A63AC66F4B0}"/>
          </ac:cxnSpMkLst>
        </pc:cxnChg>
      </pc:sldChg>
      <pc:sldChg chg="addSp delSp modSp new mod modTransition setBg setClrOvrMap">
        <pc:chgData name="Juul Bouteligier" userId="S::juul.bouteligier@ll.komo.be::1f181692-3e55-4076-9e19-feb39633b561" providerId="AD" clId="Web-{DDB1443F-0C5F-825F-495C-8923F863C119}" dt="2023-01-16T14:01:56.992" v="122" actId="20577"/>
        <pc:sldMkLst>
          <pc:docMk/>
          <pc:sldMk cId="1915403466" sldId="264"/>
        </pc:sldMkLst>
        <pc:spChg chg="mod">
          <ac:chgData name="Juul Bouteligier" userId="S::juul.bouteligier@ll.komo.be::1f181692-3e55-4076-9e19-feb39633b561" providerId="AD" clId="Web-{DDB1443F-0C5F-825F-495C-8923F863C119}" dt="2023-01-16T13:41:46.989" v="100"/>
          <ac:spMkLst>
            <pc:docMk/>
            <pc:sldMk cId="1915403466" sldId="264"/>
            <ac:spMk id="2" creationId="{7F75C667-FCB4-4C41-CB58-8CCBA370C279}"/>
          </ac:spMkLst>
        </pc:spChg>
        <pc:spChg chg="mod ord">
          <ac:chgData name="Juul Bouteligier" userId="S::juul.bouteligier@ll.komo.be::1f181692-3e55-4076-9e19-feb39633b561" providerId="AD" clId="Web-{DDB1443F-0C5F-825F-495C-8923F863C119}" dt="2023-01-16T14:01:56.992" v="122" actId="20577"/>
          <ac:spMkLst>
            <pc:docMk/>
            <pc:sldMk cId="1915403466" sldId="264"/>
            <ac:spMk id="3" creationId="{1D9CA5EF-34D9-874D-0466-7FDA8BE90A51}"/>
          </ac:spMkLst>
        </pc:spChg>
        <pc:spChg chg="del mod">
          <ac:chgData name="Juul Bouteligier" userId="S::juul.bouteligier@ll.komo.be::1f181692-3e55-4076-9e19-feb39633b561" providerId="AD" clId="Web-{DDB1443F-0C5F-825F-495C-8923F863C119}" dt="2023-01-16T13:41:18.863" v="95"/>
          <ac:spMkLst>
            <pc:docMk/>
            <pc:sldMk cId="1915403466" sldId="264"/>
            <ac:spMk id="4" creationId="{E56A93CA-8E61-690C-9E78-F03B78D900AE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41:38.473" v="97"/>
          <ac:spMkLst>
            <pc:docMk/>
            <pc:sldMk cId="1915403466" sldId="264"/>
            <ac:spMk id="10" creationId="{2B566528-1B12-4246-9431-5C2D7D081168}"/>
          </ac:spMkLst>
        </pc:spChg>
        <pc:spChg chg="add del">
          <ac:chgData name="Juul Bouteligier" userId="S::juul.bouteligier@ll.komo.be::1f181692-3e55-4076-9e19-feb39633b561" providerId="AD" clId="Web-{DDB1443F-0C5F-825F-495C-8923F863C119}" dt="2023-01-16T13:41:46.989" v="99"/>
          <ac:spMkLst>
            <pc:docMk/>
            <pc:sldMk cId="1915403466" sldId="264"/>
            <ac:spMk id="20" creationId="{357DD0D3-F869-46D0-944C-6EC60E19E351}"/>
          </ac:spMkLst>
        </pc:spChg>
        <pc:spChg chg="add">
          <ac:chgData name="Juul Bouteligier" userId="S::juul.bouteligier@ll.komo.be::1f181692-3e55-4076-9e19-feb39633b561" providerId="AD" clId="Web-{DDB1443F-0C5F-825F-495C-8923F863C119}" dt="2023-01-16T13:41:46.989" v="100"/>
          <ac:spMkLst>
            <pc:docMk/>
            <pc:sldMk cId="1915403466" sldId="264"/>
            <ac:spMk id="22" creationId="{5A0118C5-4F8D-4CF4-BADD-53FEACC6C42A}"/>
          </ac:spMkLst>
        </pc:spChg>
        <pc:grpChg chg="add del">
          <ac:chgData name="Juul Bouteligier" userId="S::juul.bouteligier@ll.komo.be::1f181692-3e55-4076-9e19-feb39633b561" providerId="AD" clId="Web-{DDB1443F-0C5F-825F-495C-8923F863C119}" dt="2023-01-16T13:41:38.473" v="97"/>
          <ac:grpSpMkLst>
            <pc:docMk/>
            <pc:sldMk cId="1915403466" sldId="264"/>
            <ac:grpSpMk id="12" creationId="{828A5161-06F1-46CF-8AD7-844680A59E13}"/>
          </ac:grpSpMkLst>
        </pc:grpChg>
        <pc:grpChg chg="add del">
          <ac:chgData name="Juul Bouteligier" userId="S::juul.bouteligier@ll.komo.be::1f181692-3e55-4076-9e19-feb39633b561" providerId="AD" clId="Web-{DDB1443F-0C5F-825F-495C-8923F863C119}" dt="2023-01-16T13:41:38.473" v="97"/>
          <ac:grpSpMkLst>
            <pc:docMk/>
            <pc:sldMk cId="1915403466" sldId="264"/>
            <ac:grpSpMk id="16" creationId="{5995D10D-E9C9-47DB-AE7E-801FEF38F5C9}"/>
          </ac:grpSpMkLst>
        </pc:grpChg>
        <pc:grpChg chg="add">
          <ac:chgData name="Juul Bouteligier" userId="S::juul.bouteligier@ll.komo.be::1f181692-3e55-4076-9e19-feb39633b561" providerId="AD" clId="Web-{DDB1443F-0C5F-825F-495C-8923F863C119}" dt="2023-01-16T13:41:46.989" v="100"/>
          <ac:grpSpMkLst>
            <pc:docMk/>
            <pc:sldMk cId="1915403466" sldId="264"/>
            <ac:grpSpMk id="23" creationId="{B894EFA8-F425-4D19-A94B-445388B31E20}"/>
          </ac:grpSpMkLst>
        </pc:grpChg>
        <pc:grpChg chg="add">
          <ac:chgData name="Juul Bouteligier" userId="S::juul.bouteligier@ll.komo.be::1f181692-3e55-4076-9e19-feb39633b561" providerId="AD" clId="Web-{DDB1443F-0C5F-825F-495C-8923F863C119}" dt="2023-01-16T13:41:46.989" v="100"/>
          <ac:grpSpMkLst>
            <pc:docMk/>
            <pc:sldMk cId="1915403466" sldId="264"/>
            <ac:grpSpMk id="24" creationId="{582A903B-6B78-4F0A-B7C9-3D80499020B8}"/>
          </ac:grpSpMkLst>
        </pc:grpChg>
        <pc:picChg chg="add mod ord">
          <ac:chgData name="Juul Bouteligier" userId="S::juul.bouteligier@ll.komo.be::1f181692-3e55-4076-9e19-feb39633b561" providerId="AD" clId="Web-{DDB1443F-0C5F-825F-495C-8923F863C119}" dt="2023-01-16T13:41:46.989" v="100"/>
          <ac:picMkLst>
            <pc:docMk/>
            <pc:sldMk cId="1915403466" sldId="264"/>
            <ac:picMk id="5" creationId="{152AB0AF-4051-0BAE-C44A-B5AF80A39313}"/>
          </ac:picMkLst>
        </pc:picChg>
      </pc:sldChg>
      <pc:sldChg chg="addSp delSp modSp">
        <pc:chgData name="Juul Bouteligier" userId="S::juul.bouteligier@ll.komo.be::1f181692-3e55-4076-9e19-feb39633b561" providerId="AD" clId="Web-{DDB1443F-0C5F-825F-495C-8923F863C119}" dt="2023-01-16T14:16:10.485" v="244" actId="1076"/>
        <pc:sldMkLst>
          <pc:docMk/>
          <pc:sldMk cId="942633372" sldId="265"/>
        </pc:sldMkLst>
        <pc:spChg chg="del">
          <ac:chgData name="Juul Bouteligier" userId="S::juul.bouteligier@ll.komo.be::1f181692-3e55-4076-9e19-feb39633b561" providerId="AD" clId="Web-{DDB1443F-0C5F-825F-495C-8923F863C119}" dt="2023-01-16T14:09:29.130" v="172"/>
          <ac:spMkLst>
            <pc:docMk/>
            <pc:sldMk cId="942633372" sldId="265"/>
            <ac:spMk id="3" creationId="{498EB5DA-DF54-13B2-8B4E-AA3CD0861AA7}"/>
          </ac:spMkLst>
        </pc:spChg>
        <pc:picChg chg="add mod ord">
          <ac:chgData name="Juul Bouteligier" userId="S::juul.bouteligier@ll.komo.be::1f181692-3e55-4076-9e19-feb39633b561" providerId="AD" clId="Web-{DDB1443F-0C5F-825F-495C-8923F863C119}" dt="2023-01-16T14:16:10.485" v="244" actId="1076"/>
          <ac:picMkLst>
            <pc:docMk/>
            <pc:sldMk cId="942633372" sldId="265"/>
            <ac:picMk id="5" creationId="{10197533-5EBA-F485-AD7A-67406DCFEDD3}"/>
          </ac:picMkLst>
        </pc:picChg>
        <pc:picChg chg="add mod">
          <ac:chgData name="Juul Bouteligier" userId="S::juul.bouteligier@ll.komo.be::1f181692-3e55-4076-9e19-feb39633b561" providerId="AD" clId="Web-{DDB1443F-0C5F-825F-495C-8923F863C119}" dt="2023-01-16T14:14:45.311" v="243" actId="1076"/>
          <ac:picMkLst>
            <pc:docMk/>
            <pc:sldMk cId="942633372" sldId="265"/>
            <ac:picMk id="6" creationId="{08EBA58F-255D-54AE-2788-B90D249365E5}"/>
          </ac:picMkLst>
        </pc:picChg>
      </pc:sldChg>
    </pc:docChg>
  </pc:docChgLst>
  <pc:docChgLst>
    <pc:chgData name="Juul Bouteligier" userId="S::juul.bouteligier@ll.komo.be::1f181692-3e55-4076-9e19-feb39633b561" providerId="AD" clId="Web-{6369F492-FE29-F3EC-C14B-114722905D6A}"/>
    <pc:docChg chg="addSld delSld modSld">
      <pc:chgData name="Juul Bouteligier" userId="S::juul.bouteligier@ll.komo.be::1f181692-3e55-4076-9e19-feb39633b561" providerId="AD" clId="Web-{6369F492-FE29-F3EC-C14B-114722905D6A}" dt="2023-01-13T10:24:11.704" v="125"/>
      <pc:docMkLst>
        <pc:docMk/>
      </pc:docMkLst>
      <pc:sldChg chg="addSp delSp modSp modTransition">
        <pc:chgData name="Juul Bouteligier" userId="S::juul.bouteligier@ll.komo.be::1f181692-3e55-4076-9e19-feb39633b561" providerId="AD" clId="Web-{6369F492-FE29-F3EC-C14B-114722905D6A}" dt="2023-01-13T10:22:07.513" v="92"/>
        <pc:sldMkLst>
          <pc:docMk/>
          <pc:sldMk cId="3351439039" sldId="256"/>
        </pc:sldMkLst>
        <pc:spChg chg="mod">
          <ac:chgData name="Juul Bouteligier" userId="S::juul.bouteligier@ll.komo.be::1f181692-3e55-4076-9e19-feb39633b561" providerId="AD" clId="Web-{6369F492-FE29-F3EC-C14B-114722905D6A}" dt="2023-01-13T10:04:23.810" v="60"/>
          <ac:spMkLst>
            <pc:docMk/>
            <pc:sldMk cId="3351439039" sldId="256"/>
            <ac:spMk id="2" creationId="{00000000-0000-0000-0000-000000000000}"/>
          </ac:spMkLst>
        </pc:spChg>
        <pc:spChg chg="mod">
          <ac:chgData name="Juul Bouteligier" userId="S::juul.bouteligier@ll.komo.be::1f181692-3e55-4076-9e19-feb39633b561" providerId="AD" clId="Web-{6369F492-FE29-F3EC-C14B-114722905D6A}" dt="2023-01-13T10:04:23.810" v="60"/>
          <ac:spMkLst>
            <pc:docMk/>
            <pc:sldMk cId="3351439039" sldId="256"/>
            <ac:spMk id="3" creationId="{00000000-0000-0000-0000-000000000000}"/>
          </ac:spMkLst>
        </pc:spChg>
        <pc:spChg chg="add del">
          <ac:chgData name="Juul Bouteligier" userId="S::juul.bouteligier@ll.komo.be::1f181692-3e55-4076-9e19-feb39633b561" providerId="AD" clId="Web-{6369F492-FE29-F3EC-C14B-114722905D6A}" dt="2023-01-13T10:04:23.810" v="60"/>
          <ac:spMkLst>
            <pc:docMk/>
            <pc:sldMk cId="3351439039" sldId="256"/>
            <ac:spMk id="13" creationId="{9B7AD9F6-8CE7-4299-8FC6-328F4DCD3FF9}"/>
          </ac:spMkLst>
        </pc:spChg>
        <pc:spChg chg="add del">
          <ac:chgData name="Juul Bouteligier" userId="S::juul.bouteligier@ll.komo.be::1f181692-3e55-4076-9e19-feb39633b561" providerId="AD" clId="Web-{6369F492-FE29-F3EC-C14B-114722905D6A}" dt="2023-01-13T10:04:23.810" v="60"/>
          <ac:spMkLst>
            <pc:docMk/>
            <pc:sldMk cId="3351439039" sldId="256"/>
            <ac:spMk id="14" creationId="{F49775AF-8896-43EE-92C6-83497D6DC56F}"/>
          </ac:spMkLst>
        </pc:spChg>
        <pc:spChg chg="add del">
          <ac:chgData name="Juul Bouteligier" userId="S::juul.bouteligier@ll.komo.be::1f181692-3e55-4076-9e19-feb39633b561" providerId="AD" clId="Web-{6369F492-FE29-F3EC-C14B-114722905D6A}" dt="2023-01-13T10:04:23.794" v="59"/>
          <ac:spMkLst>
            <pc:docMk/>
            <pc:sldMk cId="3351439039" sldId="256"/>
            <ac:spMk id="17" creationId="{854DEE1C-7FD6-4FA0-A96A-BDF952F199AB}"/>
          </ac:spMkLst>
        </pc:spChg>
        <pc:spChg chg="add">
          <ac:chgData name="Juul Bouteligier" userId="S::juul.bouteligier@ll.komo.be::1f181692-3e55-4076-9e19-feb39633b561" providerId="AD" clId="Web-{6369F492-FE29-F3EC-C14B-114722905D6A}" dt="2023-01-13T10:04:23.810" v="60"/>
          <ac:spMkLst>
            <pc:docMk/>
            <pc:sldMk cId="3351439039" sldId="256"/>
            <ac:spMk id="29" creationId="{C93D702E-F4E0-47FC-A74C-ECD9647A81AA}"/>
          </ac:spMkLst>
        </pc:spChg>
        <pc:picChg chg="add mod">
          <ac:chgData name="Juul Bouteligier" userId="S::juul.bouteligier@ll.komo.be::1f181692-3e55-4076-9e19-feb39633b561" providerId="AD" clId="Web-{6369F492-FE29-F3EC-C14B-114722905D6A}" dt="2023-01-13T10:04:23.810" v="60"/>
          <ac:picMkLst>
            <pc:docMk/>
            <pc:sldMk cId="3351439039" sldId="256"/>
            <ac:picMk id="5" creationId="{9C0F3573-5D43-8613-A61B-3B68CA0931C2}"/>
          </ac:picMkLst>
        </pc:picChg>
      </pc:sldChg>
      <pc:sldChg chg="modTransition">
        <pc:chgData name="Juul Bouteligier" userId="S::juul.bouteligier@ll.komo.be::1f181692-3e55-4076-9e19-feb39633b561" providerId="AD" clId="Web-{6369F492-FE29-F3EC-C14B-114722905D6A}" dt="2023-01-13T10:22:17.216" v="94"/>
        <pc:sldMkLst>
          <pc:docMk/>
          <pc:sldMk cId="3972996115" sldId="257"/>
        </pc:sldMkLst>
      </pc:sldChg>
      <pc:sldChg chg="modTransition">
        <pc:chgData name="Juul Bouteligier" userId="S::juul.bouteligier@ll.komo.be::1f181692-3e55-4076-9e19-feb39633b561" providerId="AD" clId="Web-{6369F492-FE29-F3EC-C14B-114722905D6A}" dt="2023-01-13T10:22:12.357" v="93"/>
        <pc:sldMkLst>
          <pc:docMk/>
          <pc:sldMk cId="1565150122" sldId="258"/>
        </pc:sldMkLst>
      </pc:sldChg>
      <pc:sldChg chg="modTransition">
        <pc:chgData name="Juul Bouteligier" userId="S::juul.bouteligier@ll.komo.be::1f181692-3e55-4076-9e19-feb39633b561" providerId="AD" clId="Web-{6369F492-FE29-F3EC-C14B-114722905D6A}" dt="2023-01-13T10:22:21.483" v="95"/>
        <pc:sldMkLst>
          <pc:docMk/>
          <pc:sldMk cId="2299488108" sldId="259"/>
        </pc:sldMkLst>
      </pc:sldChg>
      <pc:sldChg chg="modTransition">
        <pc:chgData name="Juul Bouteligier" userId="S::juul.bouteligier@ll.komo.be::1f181692-3e55-4076-9e19-feb39633b561" providerId="AD" clId="Web-{6369F492-FE29-F3EC-C14B-114722905D6A}" dt="2023-01-13T10:22:29.155" v="96"/>
        <pc:sldMkLst>
          <pc:docMk/>
          <pc:sldMk cId="3539062229" sldId="260"/>
        </pc:sldMkLst>
      </pc:sldChg>
      <pc:sldChg chg="addSp delSp modSp mod modTransition setBg setClrOvrMap">
        <pc:chgData name="Juul Bouteligier" userId="S::juul.bouteligier@ll.komo.be::1f181692-3e55-4076-9e19-feb39633b561" providerId="AD" clId="Web-{6369F492-FE29-F3EC-C14B-114722905D6A}" dt="2023-01-13T10:22:38.311" v="97"/>
        <pc:sldMkLst>
          <pc:docMk/>
          <pc:sldMk cId="2497105207" sldId="261"/>
        </pc:sldMkLst>
        <pc:spChg chg="mod">
          <ac:chgData name="Juul Bouteligier" userId="S::juul.bouteligier@ll.komo.be::1f181692-3e55-4076-9e19-feb39633b561" providerId="AD" clId="Web-{6369F492-FE29-F3EC-C14B-114722905D6A}" dt="2023-01-13T10:21:03.058" v="89"/>
          <ac:spMkLst>
            <pc:docMk/>
            <pc:sldMk cId="2497105207" sldId="261"/>
            <ac:spMk id="2" creationId="{54C56BC2-12EF-5345-9DEF-DB46BD295018}"/>
          </ac:spMkLst>
        </pc:spChg>
        <pc:spChg chg="mod">
          <ac:chgData name="Juul Bouteligier" userId="S::juul.bouteligier@ll.komo.be::1f181692-3e55-4076-9e19-feb39633b561" providerId="AD" clId="Web-{6369F492-FE29-F3EC-C14B-114722905D6A}" dt="2023-01-13T10:21:03.058" v="89"/>
          <ac:spMkLst>
            <pc:docMk/>
            <pc:sldMk cId="2497105207" sldId="261"/>
            <ac:spMk id="3" creationId="{67C0171C-EA3D-B56C-326F-0E9F28C0C7B9}"/>
          </ac:spMkLst>
        </pc:spChg>
        <pc:spChg chg="del">
          <ac:chgData name="Juul Bouteligier" userId="S::juul.bouteligier@ll.komo.be::1f181692-3e55-4076-9e19-feb39633b561" providerId="AD" clId="Web-{6369F492-FE29-F3EC-C14B-114722905D6A}" dt="2023-01-13T10:21:03.058" v="89"/>
          <ac:spMkLst>
            <pc:docMk/>
            <pc:sldMk cId="2497105207" sldId="261"/>
            <ac:spMk id="10" creationId="{D009D6D5-DAC2-4A8B-A17A-E206B9012D09}"/>
          </ac:spMkLst>
        </pc:spChg>
        <pc:spChg chg="add">
          <ac:chgData name="Juul Bouteligier" userId="S::juul.bouteligier@ll.komo.be::1f181692-3e55-4076-9e19-feb39633b561" providerId="AD" clId="Web-{6369F492-FE29-F3EC-C14B-114722905D6A}" dt="2023-01-13T10:21:03.058" v="89"/>
          <ac:spMkLst>
            <pc:docMk/>
            <pc:sldMk cId="2497105207" sldId="261"/>
            <ac:spMk id="12" creationId="{CF62D2A7-8207-488C-9F46-316BA81A16C8}"/>
          </ac:spMkLst>
        </pc:spChg>
        <pc:picChg chg="mod">
          <ac:chgData name="Juul Bouteligier" userId="S::juul.bouteligier@ll.komo.be::1f181692-3e55-4076-9e19-feb39633b561" providerId="AD" clId="Web-{6369F492-FE29-F3EC-C14B-114722905D6A}" dt="2023-01-13T10:21:03.058" v="89"/>
          <ac:picMkLst>
            <pc:docMk/>
            <pc:sldMk cId="2497105207" sldId="261"/>
            <ac:picMk id="5" creationId="{53743C2B-9495-9A17-4042-04EEAB929CD9}"/>
          </ac:picMkLst>
        </pc:picChg>
      </pc:sldChg>
      <pc:sldChg chg="addSp delSp modSp modTransition">
        <pc:chgData name="Juul Bouteligier" userId="S::juul.bouteligier@ll.komo.be::1f181692-3e55-4076-9e19-feb39633b561" providerId="AD" clId="Web-{6369F492-FE29-F3EC-C14B-114722905D6A}" dt="2023-01-13T10:22:48.764" v="98"/>
        <pc:sldMkLst>
          <pc:docMk/>
          <pc:sldMk cId="3844764561" sldId="262"/>
        </pc:sldMkLst>
        <pc:spChg chg="mod">
          <ac:chgData name="Juul Bouteligier" userId="S::juul.bouteligier@ll.komo.be::1f181692-3e55-4076-9e19-feb39633b561" providerId="AD" clId="Web-{6369F492-FE29-F3EC-C14B-114722905D6A}" dt="2023-01-13T09:55:39.217" v="6" actId="20577"/>
          <ac:spMkLst>
            <pc:docMk/>
            <pc:sldMk cId="3844764561" sldId="262"/>
            <ac:spMk id="4" creationId="{19D9B611-7D8F-A242-5E06-AC70A4F55725}"/>
          </ac:spMkLst>
        </pc:spChg>
        <pc:spChg chg="del">
          <ac:chgData name="Juul Bouteligier" userId="S::juul.bouteligier@ll.komo.be::1f181692-3e55-4076-9e19-feb39633b561" providerId="AD" clId="Web-{6369F492-FE29-F3EC-C14B-114722905D6A}" dt="2023-01-13T09:59:20.458" v="28"/>
          <ac:spMkLst>
            <pc:docMk/>
            <pc:sldMk cId="3844764561" sldId="262"/>
            <ac:spMk id="14" creationId="{2E47B220-6A5F-523F-B44E-511DD669A889}"/>
          </ac:spMkLst>
        </pc:spChg>
        <pc:graphicFrameChg chg="modGraphic">
          <ac:chgData name="Juul Bouteligier" userId="S::juul.bouteligier@ll.komo.be::1f181692-3e55-4076-9e19-feb39633b561" providerId="AD" clId="Web-{6369F492-FE29-F3EC-C14B-114722905D6A}" dt="2023-01-13T10:00:02.303" v="41"/>
          <ac:graphicFrameMkLst>
            <pc:docMk/>
            <pc:sldMk cId="3844764561" sldId="262"/>
            <ac:graphicFrameMk id="9" creationId="{CB3EB332-C268-3E5F-ECB7-2EABFDBE2728}"/>
          </ac:graphicFrameMkLst>
        </pc:graphicFrameChg>
        <pc:picChg chg="add mod ord">
          <ac:chgData name="Juul Bouteligier" userId="S::juul.bouteligier@ll.komo.be::1f181692-3e55-4076-9e19-feb39633b561" providerId="AD" clId="Web-{6369F492-FE29-F3EC-C14B-114722905D6A}" dt="2023-01-13T09:59:42.474" v="32" actId="14100"/>
          <ac:picMkLst>
            <pc:docMk/>
            <pc:sldMk cId="3844764561" sldId="262"/>
            <ac:picMk id="166" creationId="{380DE06C-7C2B-EF42-FAEC-52161019BFE5}"/>
          </ac:picMkLst>
        </pc:picChg>
      </pc:sldChg>
      <pc:sldChg chg="modSp new del">
        <pc:chgData name="Juul Bouteligier" userId="S::juul.bouteligier@ll.komo.be::1f181692-3e55-4076-9e19-feb39633b561" providerId="AD" clId="Web-{6369F492-FE29-F3EC-C14B-114722905D6A}" dt="2023-01-13T10:21:19.996" v="91"/>
        <pc:sldMkLst>
          <pc:docMk/>
          <pc:sldMk cId="1412186223" sldId="263"/>
        </pc:sldMkLst>
        <pc:spChg chg="mod">
          <ac:chgData name="Juul Bouteligier" userId="S::juul.bouteligier@ll.komo.be::1f181692-3e55-4076-9e19-feb39633b561" providerId="AD" clId="Web-{6369F492-FE29-F3EC-C14B-114722905D6A}" dt="2023-01-13T10:21:09.480" v="90" actId="20577"/>
          <ac:spMkLst>
            <pc:docMk/>
            <pc:sldMk cId="1412186223" sldId="263"/>
            <ac:spMk id="2" creationId="{E7F63FAE-138F-5F9F-3A2A-178E4DAD4CA7}"/>
          </ac:spMkLst>
        </pc:spChg>
      </pc:sldChg>
      <pc:sldChg chg="addSp delSp modSp mod setBg addAnim delAnim setClrOvrMap">
        <pc:chgData name="Juul Bouteligier" userId="S::juul.bouteligier@ll.komo.be::1f181692-3e55-4076-9e19-feb39633b561" providerId="AD" clId="Web-{6369F492-FE29-F3EC-C14B-114722905D6A}" dt="2023-01-13T10:24:11.704" v="125"/>
        <pc:sldMkLst>
          <pc:docMk/>
          <pc:sldMk cId="1525753340" sldId="263"/>
        </pc:sldMkLst>
        <pc:spChg chg="mod ord">
          <ac:chgData name="Juul Bouteligier" userId="S::juul.bouteligier@ll.komo.be::1f181692-3e55-4076-9e19-feb39633b561" providerId="AD" clId="Web-{6369F492-FE29-F3EC-C14B-114722905D6A}" dt="2023-01-13T10:24:11.704" v="124"/>
          <ac:spMkLst>
            <pc:docMk/>
            <pc:sldMk cId="1525753340" sldId="263"/>
            <ac:spMk id="2" creationId="{7BD6EF92-5666-5E2F-AEB8-40719296AF0B}"/>
          </ac:spMkLst>
        </pc:spChg>
        <pc:spChg chg="del">
          <ac:chgData name="Juul Bouteligier" userId="S::juul.bouteligier@ll.komo.be::1f181692-3e55-4076-9e19-feb39633b561" providerId="AD" clId="Web-{6369F492-FE29-F3EC-C14B-114722905D6A}" dt="2023-01-13T10:23:26.437" v="99"/>
          <ac:spMkLst>
            <pc:docMk/>
            <pc:sldMk cId="1525753340" sldId="263"/>
            <ac:spMk id="3" creationId="{9A8D5D6B-C6A3-13E0-398D-1D76941B6439}"/>
          </ac:spMkLst>
        </pc:spChg>
        <pc:spChg chg="mod">
          <ac:chgData name="Juul Bouteligier" userId="S::juul.bouteligier@ll.komo.be::1f181692-3e55-4076-9e19-feb39633b561" providerId="AD" clId="Web-{6369F492-FE29-F3EC-C14B-114722905D6A}" dt="2023-01-13T10:24:11.704" v="124"/>
          <ac:spMkLst>
            <pc:docMk/>
            <pc:sldMk cId="1525753340" sldId="263"/>
            <ac:spMk id="4" creationId="{BC36F055-076E-6B79-DBB4-A79979C70E80}"/>
          </ac:spMkLst>
        </pc:spChg>
        <pc:spChg chg="add del">
          <ac:chgData name="Juul Bouteligier" userId="S::juul.bouteligier@ll.komo.be::1f181692-3e55-4076-9e19-feb39633b561" providerId="AD" clId="Web-{6369F492-FE29-F3EC-C14B-114722905D6A}" dt="2023-01-13T10:24:11.704" v="124"/>
          <ac:spMkLst>
            <pc:docMk/>
            <pc:sldMk cId="1525753340" sldId="263"/>
            <ac:spMk id="10" creationId="{6EBF06A5-4173-45DE-87B1-0791E098A374}"/>
          </ac:spMkLst>
        </pc:spChg>
        <pc:spChg chg="add del">
          <ac:chgData name="Juul Bouteligier" userId="S::juul.bouteligier@ll.komo.be::1f181692-3e55-4076-9e19-feb39633b561" providerId="AD" clId="Web-{6369F492-FE29-F3EC-C14B-114722905D6A}" dt="2023-01-13T10:24:11.704" v="124"/>
          <ac:spMkLst>
            <pc:docMk/>
            <pc:sldMk cId="1525753340" sldId="263"/>
            <ac:spMk id="12" creationId="{206E9F47-DC46-4A02-B5DB-26B56C39C979}"/>
          </ac:spMkLst>
        </pc:spChg>
        <pc:spChg chg="add del">
          <ac:chgData name="Juul Bouteligier" userId="S::juul.bouteligier@ll.komo.be::1f181692-3e55-4076-9e19-feb39633b561" providerId="AD" clId="Web-{6369F492-FE29-F3EC-C14B-114722905D6A}" dt="2023-01-13T10:24:11.688" v="123"/>
          <ac:spMkLst>
            <pc:docMk/>
            <pc:sldMk cId="1525753340" sldId="263"/>
            <ac:spMk id="21" creationId="{FB5B0058-AF13-4859-B429-4EDDE2A26F7F}"/>
          </ac:spMkLst>
        </pc:spChg>
        <pc:spChg chg="add del">
          <ac:chgData name="Juul Bouteligier" userId="S::juul.bouteligier@ll.komo.be::1f181692-3e55-4076-9e19-feb39633b561" providerId="AD" clId="Web-{6369F492-FE29-F3EC-C14B-114722905D6A}" dt="2023-01-13T10:24:11.688" v="123"/>
          <ac:spMkLst>
            <pc:docMk/>
            <pc:sldMk cId="1525753340" sldId="263"/>
            <ac:spMk id="22" creationId="{0277405F-0B4F-4418-B773-1B38814125B6}"/>
          </ac:spMkLst>
        </pc:spChg>
        <pc:picChg chg="add mod ord">
          <ac:chgData name="Juul Bouteligier" userId="S::juul.bouteligier@ll.komo.be::1f181692-3e55-4076-9e19-feb39633b561" providerId="AD" clId="Web-{6369F492-FE29-F3EC-C14B-114722905D6A}" dt="2023-01-13T10:24:11.704" v="124"/>
          <ac:picMkLst>
            <pc:docMk/>
            <pc:sldMk cId="1525753340" sldId="263"/>
            <ac:picMk id="5" creationId="{1E3619AC-3A8B-A54B-96E4-A2A2743BA986}"/>
          </ac:picMkLst>
        </pc:picChg>
        <pc:picChg chg="add mod">
          <ac:chgData name="Juul Bouteligier" userId="S::juul.bouteligier@ll.komo.be::1f181692-3e55-4076-9e19-feb39633b561" providerId="AD" clId="Web-{6369F492-FE29-F3EC-C14B-114722905D6A}" dt="2023-01-13T10:24:11.704" v="124"/>
          <ac:picMkLst>
            <pc:docMk/>
            <pc:sldMk cId="1525753340" sldId="263"/>
            <ac:picMk id="6" creationId="{290EADB1-90CD-D682-6CF6-6E4A2B3E5100}"/>
          </ac:picMkLst>
        </pc:picChg>
        <pc:cxnChg chg="add del">
          <ac:chgData name="Juul Bouteligier" userId="S::juul.bouteligier@ll.komo.be::1f181692-3e55-4076-9e19-feb39633b561" providerId="AD" clId="Web-{6369F492-FE29-F3EC-C14B-114722905D6A}" dt="2023-01-13T10:24:09.594" v="121"/>
          <ac:cxnSpMkLst>
            <pc:docMk/>
            <pc:sldMk cId="1525753340" sldId="263"/>
            <ac:cxnSpMk id="17" creationId="{EBAD6A72-88E8-42F7-88B9-CAF744536BE4}"/>
          </ac:cxnSpMkLst>
        </pc:cxnChg>
        <pc:cxnChg chg="add del">
          <ac:chgData name="Juul Bouteligier" userId="S::juul.bouteligier@ll.komo.be::1f181692-3e55-4076-9e19-feb39633b561" providerId="AD" clId="Web-{6369F492-FE29-F3EC-C14B-114722905D6A}" dt="2023-01-13T10:24:09.594" v="121"/>
          <ac:cxnSpMkLst>
            <pc:docMk/>
            <pc:sldMk cId="1525753340" sldId="263"/>
            <ac:cxnSpMk id="19" creationId="{C800968E-0A99-46C4-A9B2-6A63AC66F4B0}"/>
          </ac:cxnSpMkLst>
        </pc:cxnChg>
        <pc:cxnChg chg="add">
          <ac:chgData name="Juul Bouteligier" userId="S::juul.bouteligier@ll.komo.be::1f181692-3e55-4076-9e19-feb39633b561" providerId="AD" clId="Web-{6369F492-FE29-F3EC-C14B-114722905D6A}" dt="2023-01-13T10:24:11.704" v="124"/>
          <ac:cxnSpMkLst>
            <pc:docMk/>
            <pc:sldMk cId="1525753340" sldId="263"/>
            <ac:cxnSpMk id="24" creationId="{EBAD6A72-88E8-42F7-88B9-CAF744536BE4}"/>
          </ac:cxnSpMkLst>
        </pc:cxnChg>
        <pc:cxnChg chg="add">
          <ac:chgData name="Juul Bouteligier" userId="S::juul.bouteligier@ll.komo.be::1f181692-3e55-4076-9e19-feb39633b561" providerId="AD" clId="Web-{6369F492-FE29-F3EC-C14B-114722905D6A}" dt="2023-01-13T10:24:11.704" v="124"/>
          <ac:cxnSpMkLst>
            <pc:docMk/>
            <pc:sldMk cId="1525753340" sldId="263"/>
            <ac:cxnSpMk id="25" creationId="{C800968E-0A99-46C4-A9B2-6A63AC66F4B0}"/>
          </ac:cxnSpMkLst>
        </pc:cxnChg>
      </pc:sldChg>
    </pc:docChg>
  </pc:docChgLst>
  <pc:docChgLst>
    <pc:chgData name="Juul Bouteligier" userId="S::juul.bouteligier@ll.komo.be::1f181692-3e55-4076-9e19-feb39633b561" providerId="AD" clId="Web-{BDAF1AB4-1813-8D52-CD3E-64CC60FC88DF}"/>
    <pc:docChg chg="modSld">
      <pc:chgData name="Juul Bouteligier" userId="S::juul.bouteligier@ll.komo.be::1f181692-3e55-4076-9e19-feb39633b561" providerId="AD" clId="Web-{BDAF1AB4-1813-8D52-CD3E-64CC60FC88DF}" dt="2023-01-10T08:19:02.112" v="21"/>
      <pc:docMkLst>
        <pc:docMk/>
      </pc:docMkLst>
      <pc:sldChg chg="addSp delSp modSp mod setBg addAnim delAnim setClrOvrMap">
        <pc:chgData name="Juul Bouteligier" userId="S::juul.bouteligier@ll.komo.be::1f181692-3e55-4076-9e19-feb39633b561" providerId="AD" clId="Web-{BDAF1AB4-1813-8D52-CD3E-64CC60FC88DF}" dt="2023-01-10T08:19:02.112" v="21"/>
        <pc:sldMkLst>
          <pc:docMk/>
          <pc:sldMk cId="3351439039" sldId="256"/>
        </pc:sldMkLst>
        <pc:spChg chg="mod">
          <ac:chgData name="Juul Bouteligier" userId="S::juul.bouteligier@ll.komo.be::1f181692-3e55-4076-9e19-feb39633b561" providerId="AD" clId="Web-{BDAF1AB4-1813-8D52-CD3E-64CC60FC88DF}" dt="2023-01-10T08:19:02.112" v="19"/>
          <ac:spMkLst>
            <pc:docMk/>
            <pc:sldMk cId="3351439039" sldId="256"/>
            <ac:spMk id="2" creationId="{00000000-0000-0000-0000-000000000000}"/>
          </ac:spMkLst>
        </pc:spChg>
        <pc:spChg chg="mod">
          <ac:chgData name="Juul Bouteligier" userId="S::juul.bouteligier@ll.komo.be::1f181692-3e55-4076-9e19-feb39633b561" providerId="AD" clId="Web-{BDAF1AB4-1813-8D52-CD3E-64CC60FC88DF}" dt="2023-01-10T08:19:02.112" v="19"/>
          <ac:spMkLst>
            <pc:docMk/>
            <pc:sldMk cId="3351439039" sldId="256"/>
            <ac:spMk id="3" creationId="{00000000-0000-0000-0000-000000000000}"/>
          </ac:spMkLst>
        </pc:spChg>
        <pc:spChg chg="add del">
          <ac:chgData name="Juul Bouteligier" userId="S::juul.bouteligier@ll.komo.be::1f181692-3e55-4076-9e19-feb39633b561" providerId="AD" clId="Web-{BDAF1AB4-1813-8D52-CD3E-64CC60FC88DF}" dt="2023-01-10T08:16:15.795" v="16"/>
          <ac:spMkLst>
            <pc:docMk/>
            <pc:sldMk cId="3351439039" sldId="256"/>
            <ac:spMk id="9" creationId="{B9951BD9-0868-4CDB-ACD6-9C4209B5E412}"/>
          </ac:spMkLst>
        </pc:spChg>
        <pc:spChg chg="add del">
          <ac:chgData name="Juul Bouteligier" userId="S::juul.bouteligier@ll.komo.be::1f181692-3e55-4076-9e19-feb39633b561" providerId="AD" clId="Web-{BDAF1AB4-1813-8D52-CD3E-64CC60FC88DF}" dt="2023-01-10T08:19:02.097" v="18"/>
          <ac:spMkLst>
            <pc:docMk/>
            <pc:sldMk cId="3351439039" sldId="256"/>
            <ac:spMk id="11" creationId="{1DB7C82F-AB7E-4F0C-B829-FA1B9C415180}"/>
          </ac:spMkLst>
        </pc:spChg>
        <pc:spChg chg="add">
          <ac:chgData name="Juul Bouteligier" userId="S::juul.bouteligier@ll.komo.be::1f181692-3e55-4076-9e19-feb39633b561" providerId="AD" clId="Web-{BDAF1AB4-1813-8D52-CD3E-64CC60FC88DF}" dt="2023-01-10T08:19:02.112" v="19"/>
          <ac:spMkLst>
            <pc:docMk/>
            <pc:sldMk cId="3351439039" sldId="256"/>
            <ac:spMk id="13" creationId="{9B7AD9F6-8CE7-4299-8FC6-328F4DCD3FF9}"/>
          </ac:spMkLst>
        </pc:spChg>
        <pc:spChg chg="add">
          <ac:chgData name="Juul Bouteligier" userId="S::juul.bouteligier@ll.komo.be::1f181692-3e55-4076-9e19-feb39633b561" providerId="AD" clId="Web-{BDAF1AB4-1813-8D52-CD3E-64CC60FC88DF}" dt="2023-01-10T08:19:02.112" v="19"/>
          <ac:spMkLst>
            <pc:docMk/>
            <pc:sldMk cId="3351439039" sldId="256"/>
            <ac:spMk id="14" creationId="{F49775AF-8896-43EE-92C6-83497D6DC56F}"/>
          </ac:spMkLst>
        </pc:spChg>
        <pc:picChg chg="add mod ord">
          <ac:chgData name="Juul Bouteligier" userId="S::juul.bouteligier@ll.komo.be::1f181692-3e55-4076-9e19-feb39633b561" providerId="AD" clId="Web-{BDAF1AB4-1813-8D52-CD3E-64CC60FC88DF}" dt="2023-01-10T08:19:02.112" v="19"/>
          <ac:picMkLst>
            <pc:docMk/>
            <pc:sldMk cId="3351439039" sldId="256"/>
            <ac:picMk id="4" creationId="{385779DC-C754-DCD5-57AD-EBB58EE4898D}"/>
          </ac:picMkLst>
        </pc:picChg>
      </pc:sldChg>
    </pc:docChg>
  </pc:docChgLst>
  <pc:docChgLst>
    <pc:chgData name="Gastgebruiker" userId="S::urn:spo:anon#22c5393e69e1f57de84f8830195ef7de3fbdd057aa0763edd18028f9fd4bfafd::" providerId="AD" clId="Web-{7700FFB4-C553-F3EC-0B37-42BC437BB613}"/>
    <pc:docChg chg="addSld modSld">
      <pc:chgData name="Gastgebruiker" userId="S::urn:spo:anon#22c5393e69e1f57de84f8830195ef7de3fbdd057aa0763edd18028f9fd4bfafd::" providerId="AD" clId="Web-{7700FFB4-C553-F3EC-0B37-42BC437BB613}" dt="2023-01-10T08:22:30.151" v="15"/>
      <pc:docMkLst>
        <pc:docMk/>
      </pc:docMkLst>
      <pc:sldChg chg="modSp">
        <pc:chgData name="Gastgebruiker" userId="S::urn:spo:anon#22c5393e69e1f57de84f8830195ef7de3fbdd057aa0763edd18028f9fd4bfafd::" providerId="AD" clId="Web-{7700FFB4-C553-F3EC-0B37-42BC437BB613}" dt="2023-01-10T08:20:19.507" v="2" actId="1076"/>
        <pc:sldMkLst>
          <pc:docMk/>
          <pc:sldMk cId="3351439039" sldId="256"/>
        </pc:sldMkLst>
        <pc:picChg chg="mod">
          <ac:chgData name="Gastgebruiker" userId="S::urn:spo:anon#22c5393e69e1f57de84f8830195ef7de3fbdd057aa0763edd18028f9fd4bfafd::" providerId="AD" clId="Web-{7700FFB4-C553-F3EC-0B37-42BC437BB613}" dt="2023-01-10T08:20:19.507" v="2" actId="1076"/>
          <ac:picMkLst>
            <pc:docMk/>
            <pc:sldMk cId="3351439039" sldId="256"/>
            <ac:picMk id="4" creationId="{385779DC-C754-DCD5-57AD-EBB58EE4898D}"/>
          </ac:picMkLst>
        </pc:picChg>
      </pc:sldChg>
      <pc:sldChg chg="new">
        <pc:chgData name="Gastgebruiker" userId="S::urn:spo:anon#22c5393e69e1f57de84f8830195ef7de3fbdd057aa0763edd18028f9fd4bfafd::" providerId="AD" clId="Web-{7700FFB4-C553-F3EC-0B37-42BC437BB613}" dt="2023-01-10T08:19:57.006" v="0"/>
        <pc:sldMkLst>
          <pc:docMk/>
          <pc:sldMk cId="288198928" sldId="257"/>
        </pc:sldMkLst>
      </pc:sldChg>
      <pc:sldChg chg="addSp delSp modSp">
        <pc:chgData name="Gastgebruiker" userId="S::urn:spo:anon#22c5393e69e1f57de84f8830195ef7de3fbdd057aa0763edd18028f9fd4bfafd::" providerId="AD" clId="Web-{7700FFB4-C553-F3EC-0B37-42BC437BB613}" dt="2023-01-10T08:22:30.151" v="15"/>
        <pc:sldMkLst>
          <pc:docMk/>
          <pc:sldMk cId="3972996115" sldId="257"/>
        </pc:sldMkLst>
        <pc:spChg chg="mod">
          <ac:chgData name="Gastgebruiker" userId="S::urn:spo:anon#22c5393e69e1f57de84f8830195ef7de3fbdd057aa0763edd18028f9fd4bfafd::" providerId="AD" clId="Web-{7700FFB4-C553-F3EC-0B37-42BC437BB613}" dt="2023-01-10T08:20:43.132" v="9" actId="20577"/>
          <ac:spMkLst>
            <pc:docMk/>
            <pc:sldMk cId="3972996115" sldId="257"/>
            <ac:spMk id="2" creationId="{16D174F5-3B42-39E4-C668-939718CCE720}"/>
          </ac:spMkLst>
        </pc:spChg>
        <pc:spChg chg="add del">
          <ac:chgData name="Gastgebruiker" userId="S::urn:spo:anon#22c5393e69e1f57de84f8830195ef7de3fbdd057aa0763edd18028f9fd4bfafd::" providerId="AD" clId="Web-{7700FFB4-C553-F3EC-0B37-42BC437BB613}" dt="2023-01-10T08:22:30.151" v="15"/>
          <ac:spMkLst>
            <pc:docMk/>
            <pc:sldMk cId="3972996115" sldId="257"/>
            <ac:spMk id="4" creationId="{1D4CF1E9-329E-6F24-CC81-90B2D700273E}"/>
          </ac:spMkLst>
        </pc:spChg>
        <pc:spChg chg="del">
          <ac:chgData name="Gastgebruiker" userId="S::urn:spo:anon#22c5393e69e1f57de84f8830195ef7de3fbdd057aa0763edd18028f9fd4bfafd::" providerId="AD" clId="Web-{7700FFB4-C553-F3EC-0B37-42BC437BB613}" dt="2023-01-10T08:22:09.229" v="10"/>
          <ac:spMkLst>
            <pc:docMk/>
            <pc:sldMk cId="3972996115" sldId="257"/>
            <ac:spMk id="6" creationId="{873CD246-22CD-EAAE-1F3F-B06E8D8B7FF7}"/>
          </ac:spMkLst>
        </pc:spChg>
        <pc:graphicFrameChg chg="add del">
          <ac:chgData name="Gastgebruiker" userId="S::urn:spo:anon#22c5393e69e1f57de84f8830195ef7de3fbdd057aa0763edd18028f9fd4bfafd::" providerId="AD" clId="Web-{7700FFB4-C553-F3EC-0B37-42BC437BB613}" dt="2023-01-10T08:22:27.979" v="12"/>
          <ac:graphicFrameMkLst>
            <pc:docMk/>
            <pc:sldMk cId="3972996115" sldId="257"/>
            <ac:graphicFrameMk id="9" creationId="{016B8669-0860-DE0D-928D-332B714E57C8}"/>
          </ac:graphicFrameMkLst>
        </pc:graphicFrameChg>
        <pc:graphicFrameChg chg="add del">
          <ac:chgData name="Gastgebruiker" userId="S::urn:spo:anon#22c5393e69e1f57de84f8830195ef7de3fbdd057aa0763edd18028f9fd4bfafd::" providerId="AD" clId="Web-{7700FFB4-C553-F3EC-0B37-42BC437BB613}" dt="2023-01-10T08:22:30.136" v="14"/>
          <ac:graphicFrameMkLst>
            <pc:docMk/>
            <pc:sldMk cId="3972996115" sldId="257"/>
            <ac:graphicFrameMk id="11" creationId="{6E47DA7E-AF59-F708-951C-8C3FD10A250C}"/>
          </ac:graphicFrameMkLst>
        </pc:graphicFrameChg>
        <pc:graphicFrameChg chg="add">
          <ac:chgData name="Gastgebruiker" userId="S::urn:spo:anon#22c5393e69e1f57de84f8830195ef7de3fbdd057aa0763edd18028f9fd4bfafd::" providerId="AD" clId="Web-{7700FFB4-C553-F3EC-0B37-42BC437BB613}" dt="2023-01-10T08:22:30.151" v="15"/>
          <ac:graphicFrameMkLst>
            <pc:docMk/>
            <pc:sldMk cId="3972996115" sldId="257"/>
            <ac:graphicFrameMk id="13" creationId="{016B8669-0860-DE0D-928D-332B714E57C8}"/>
          </ac:graphicFrameMkLst>
        </pc:graphicFrameChg>
        <pc:picChg chg="add mod ord">
          <ac:chgData name="Gastgebruiker" userId="S::urn:spo:anon#22c5393e69e1f57de84f8830195ef7de3fbdd057aa0763edd18028f9fd4bfafd::" providerId="AD" clId="Web-{7700FFB4-C553-F3EC-0B37-42BC437BB613}" dt="2023-01-10T08:22:09.229" v="10"/>
          <ac:picMkLst>
            <pc:docMk/>
            <pc:sldMk cId="3972996115" sldId="257"/>
            <ac:picMk id="7" creationId="{E2B220B4-1A49-4B62-E1A4-2AD72F06F48F}"/>
          </ac:picMkLst>
        </pc:picChg>
      </pc:sldChg>
    </pc:docChg>
  </pc:docChgLst>
  <pc:docChgLst>
    <pc:chgData clId="Web-{4F844A2C-E3E4-454E-9771-F76F1FE41AAF}"/>
    <pc:docChg chg="modSld">
      <pc:chgData name="" userId="" providerId="" clId="Web-{4F844A2C-E3E4-454E-9771-F76F1FE41AAF}" dt="2023-01-09T14:17:32.330" v="0" actId="20577"/>
      <pc:docMkLst>
        <pc:docMk/>
      </pc:docMkLst>
      <pc:sldChg chg="modSp">
        <pc:chgData name="" userId="" providerId="" clId="Web-{4F844A2C-E3E4-454E-9771-F76F1FE41AAF}" dt="2023-01-09T14:17:32.330" v="0" actId="20577"/>
        <pc:sldMkLst>
          <pc:docMk/>
          <pc:sldMk cId="3351439039" sldId="256"/>
        </pc:sldMkLst>
        <pc:spChg chg="mod">
          <ac:chgData name="" userId="" providerId="" clId="Web-{4F844A2C-E3E4-454E-9771-F76F1FE41AAF}" dt="2023-01-09T14:17:32.330" v="0" actId="20577"/>
          <ac:spMkLst>
            <pc:docMk/>
            <pc:sldMk cId="3351439039" sldId="256"/>
            <ac:spMk id="2" creationId="{00000000-0000-0000-0000-000000000000}"/>
          </ac:spMkLst>
        </pc:spChg>
      </pc:sldChg>
    </pc:docChg>
  </pc:docChgLst>
  <pc:docChgLst>
    <pc:chgData name="Gastgebruiker" userId="S::urn:spo:anon#67dfb971cb64cf6556df134d670508705242f9851ed2c793a9ec287b12231584::" providerId="AD" clId="Web-{A8482646-C75D-E5BE-4229-B7946095597D}"/>
    <pc:docChg chg="modSld">
      <pc:chgData name="Gastgebruiker" userId="S::urn:spo:anon#67dfb971cb64cf6556df134d670508705242f9851ed2c793a9ec287b12231584::" providerId="AD" clId="Web-{A8482646-C75D-E5BE-4229-B7946095597D}" dt="2023-01-31T20:35:48.219" v="138" actId="20577"/>
      <pc:docMkLst>
        <pc:docMk/>
      </pc:docMkLst>
      <pc:sldChg chg="modSp">
        <pc:chgData name="Gastgebruiker" userId="S::urn:spo:anon#67dfb971cb64cf6556df134d670508705242f9851ed2c793a9ec287b12231584::" providerId="AD" clId="Web-{A8482646-C75D-E5BE-4229-B7946095597D}" dt="2023-01-31T20:28:41.760" v="3" actId="20577"/>
        <pc:sldMkLst>
          <pc:docMk/>
          <pc:sldMk cId="3539062229" sldId="260"/>
        </pc:sldMkLst>
        <pc:spChg chg="mod">
          <ac:chgData name="Gastgebruiker" userId="S::urn:spo:anon#67dfb971cb64cf6556df134d670508705242f9851ed2c793a9ec287b12231584::" providerId="AD" clId="Web-{A8482646-C75D-E5BE-4229-B7946095597D}" dt="2023-01-31T20:28:32.291" v="0" actId="20577"/>
          <ac:spMkLst>
            <pc:docMk/>
            <pc:sldMk cId="3539062229" sldId="260"/>
            <ac:spMk id="2" creationId="{85E518FA-3656-5E0B-917C-82FF327FEEE2}"/>
          </ac:spMkLst>
        </pc:spChg>
        <pc:spChg chg="mod">
          <ac:chgData name="Gastgebruiker" userId="S::urn:spo:anon#67dfb971cb64cf6556df134d670508705242f9851ed2c793a9ec287b12231584::" providerId="AD" clId="Web-{A8482646-C75D-E5BE-4229-B7946095597D}" dt="2023-01-31T20:28:41.760" v="3" actId="20577"/>
          <ac:spMkLst>
            <pc:docMk/>
            <pc:sldMk cId="3539062229" sldId="260"/>
            <ac:spMk id="3" creationId="{39AA6437-D3A4-8969-7745-672464E6486C}"/>
          </ac:spMkLst>
        </pc:spChg>
      </pc:sldChg>
      <pc:sldChg chg="modSp">
        <pc:chgData name="Gastgebruiker" userId="S::urn:spo:anon#67dfb971cb64cf6556df134d670508705242f9851ed2c793a9ec287b12231584::" providerId="AD" clId="Web-{A8482646-C75D-E5BE-4229-B7946095597D}" dt="2023-01-31T20:33:40.699" v="111" actId="20577"/>
        <pc:sldMkLst>
          <pc:docMk/>
          <pc:sldMk cId="2497105207" sldId="261"/>
        </pc:sldMkLst>
        <pc:spChg chg="mod">
          <ac:chgData name="Gastgebruiker" userId="S::urn:spo:anon#67dfb971cb64cf6556df134d670508705242f9851ed2c793a9ec287b12231584::" providerId="AD" clId="Web-{A8482646-C75D-E5BE-4229-B7946095597D}" dt="2023-01-31T20:33:40.699" v="111" actId="20577"/>
          <ac:spMkLst>
            <pc:docMk/>
            <pc:sldMk cId="2497105207" sldId="261"/>
            <ac:spMk id="3" creationId="{67C0171C-EA3D-B56C-326F-0E9F28C0C7B9}"/>
          </ac:spMkLst>
        </pc:spChg>
      </pc:sldChg>
      <pc:sldChg chg="modSp">
        <pc:chgData name="Gastgebruiker" userId="S::urn:spo:anon#67dfb971cb64cf6556df134d670508705242f9851ed2c793a9ec287b12231584::" providerId="AD" clId="Web-{A8482646-C75D-E5BE-4229-B7946095597D}" dt="2023-01-31T20:35:09.858" v="131" actId="20577"/>
        <pc:sldMkLst>
          <pc:docMk/>
          <pc:sldMk cId="3844764561" sldId="262"/>
        </pc:sldMkLst>
        <pc:spChg chg="mod">
          <ac:chgData name="Gastgebruiker" userId="S::urn:spo:anon#67dfb971cb64cf6556df134d670508705242f9851ed2c793a9ec287b12231584::" providerId="AD" clId="Web-{A8482646-C75D-E5BE-4229-B7946095597D}" dt="2023-01-31T20:35:09.858" v="131" actId="20577"/>
          <ac:spMkLst>
            <pc:docMk/>
            <pc:sldMk cId="3844764561" sldId="262"/>
            <ac:spMk id="2" creationId="{4804896D-C26E-4524-A393-DB0B0FCB3FB4}"/>
          </ac:spMkLst>
        </pc:spChg>
        <pc:graphicFrameChg chg="modGraphic">
          <ac:chgData name="Gastgebruiker" userId="S::urn:spo:anon#67dfb971cb64cf6556df134d670508705242f9851ed2c793a9ec287b12231584::" providerId="AD" clId="Web-{A8482646-C75D-E5BE-4229-B7946095597D}" dt="2023-01-31T20:34:50.139" v="129" actId="20577"/>
          <ac:graphicFrameMkLst>
            <pc:docMk/>
            <pc:sldMk cId="3844764561" sldId="262"/>
            <ac:graphicFrameMk id="9" creationId="{CB3EB332-C268-3E5F-ECB7-2EABFDBE2728}"/>
          </ac:graphicFrameMkLst>
        </pc:graphicFrameChg>
      </pc:sldChg>
      <pc:sldChg chg="modSp">
        <pc:chgData name="Gastgebruiker" userId="S::urn:spo:anon#67dfb971cb64cf6556df134d670508705242f9851ed2c793a9ec287b12231584::" providerId="AD" clId="Web-{A8482646-C75D-E5BE-4229-B7946095597D}" dt="2023-01-31T20:35:48.219" v="138" actId="20577"/>
        <pc:sldMkLst>
          <pc:docMk/>
          <pc:sldMk cId="1525753340" sldId="263"/>
        </pc:sldMkLst>
        <pc:spChg chg="mod">
          <ac:chgData name="Gastgebruiker" userId="S::urn:spo:anon#67dfb971cb64cf6556df134d670508705242f9851ed2c793a9ec287b12231584::" providerId="AD" clId="Web-{A8482646-C75D-E5BE-4229-B7946095597D}" dt="2023-01-31T20:35:48.219" v="138" actId="20577"/>
          <ac:spMkLst>
            <pc:docMk/>
            <pc:sldMk cId="1525753340" sldId="263"/>
            <ac:spMk id="4" creationId="{BC36F055-076E-6B79-DBB4-A79979C70E80}"/>
          </ac:spMkLst>
        </pc:spChg>
      </pc:sldChg>
      <pc:sldChg chg="modSp">
        <pc:chgData name="Gastgebruiker" userId="S::urn:spo:anon#67dfb971cb64cf6556df134d670508705242f9851ed2c793a9ec287b12231584::" providerId="AD" clId="Web-{A8482646-C75D-E5BE-4229-B7946095597D}" dt="2023-01-31T20:35:41.094" v="137" actId="20577"/>
        <pc:sldMkLst>
          <pc:docMk/>
          <pc:sldMk cId="1915403466" sldId="264"/>
        </pc:sldMkLst>
        <pc:spChg chg="mod">
          <ac:chgData name="Gastgebruiker" userId="S::urn:spo:anon#67dfb971cb64cf6556df134d670508705242f9851ed2c793a9ec287b12231584::" providerId="AD" clId="Web-{A8482646-C75D-E5BE-4229-B7946095597D}" dt="2023-01-31T20:35:41.094" v="137" actId="20577"/>
          <ac:spMkLst>
            <pc:docMk/>
            <pc:sldMk cId="1915403466" sldId="264"/>
            <ac:spMk id="3" creationId="{1D9CA5EF-34D9-874D-0466-7FDA8BE90A51}"/>
          </ac:spMkLst>
        </pc:spChg>
      </pc:sldChg>
    </pc:docChg>
  </pc:docChgLst>
  <pc:docChgLst>
    <pc:chgData name="Simon D'Hoore" userId="S::simon.dhoore@ll.komo.be::174a206b-d3d5-42b3-bd4e-4497eb2a08fa" providerId="AD" clId="Web-{BDEFAE23-70A0-C8A3-4927-1664A359AAFF}"/>
    <pc:docChg chg="modSld">
      <pc:chgData name="Simon D'Hoore" userId="S::simon.dhoore@ll.komo.be::174a206b-d3d5-42b3-bd4e-4497eb2a08fa" providerId="AD" clId="Web-{BDEFAE23-70A0-C8A3-4927-1664A359AAFF}" dt="2023-01-12T13:16:46.788" v="141" actId="14100"/>
      <pc:docMkLst>
        <pc:docMk/>
      </pc:docMkLst>
      <pc:sldChg chg="addSp delSp modSp">
        <pc:chgData name="Simon D'Hoore" userId="S::simon.dhoore@ll.komo.be::174a206b-d3d5-42b3-bd4e-4497eb2a08fa" providerId="AD" clId="Web-{BDEFAE23-70A0-C8A3-4927-1664A359AAFF}" dt="2023-01-12T13:16:46.788" v="141" actId="14100"/>
        <pc:sldMkLst>
          <pc:docMk/>
          <pc:sldMk cId="2497105207" sldId="261"/>
        </pc:sldMkLst>
        <pc:spChg chg="mod">
          <ac:chgData name="Simon D'Hoore" userId="S::simon.dhoore@ll.komo.be::174a206b-d3d5-42b3-bd4e-4497eb2a08fa" providerId="AD" clId="Web-{BDEFAE23-70A0-C8A3-4927-1664A359AAFF}" dt="2023-01-12T13:01:10.232" v="8" actId="20577"/>
          <ac:spMkLst>
            <pc:docMk/>
            <pc:sldMk cId="2497105207" sldId="261"/>
            <ac:spMk id="2" creationId="{54C56BC2-12EF-5345-9DEF-DB46BD295018}"/>
          </ac:spMkLst>
        </pc:spChg>
        <pc:spChg chg="mod">
          <ac:chgData name="Simon D'Hoore" userId="S::simon.dhoore@ll.komo.be::174a206b-d3d5-42b3-bd4e-4497eb2a08fa" providerId="AD" clId="Web-{BDEFAE23-70A0-C8A3-4927-1664A359AAFF}" dt="2023-01-12T13:16:46.788" v="141" actId="14100"/>
          <ac:spMkLst>
            <pc:docMk/>
            <pc:sldMk cId="2497105207" sldId="261"/>
            <ac:spMk id="3" creationId="{67C0171C-EA3D-B56C-326F-0E9F28C0C7B9}"/>
          </ac:spMkLst>
        </pc:spChg>
        <pc:spChg chg="del mod">
          <ac:chgData name="Simon D'Hoore" userId="S::simon.dhoore@ll.komo.be::174a206b-d3d5-42b3-bd4e-4497eb2a08fa" providerId="AD" clId="Web-{BDEFAE23-70A0-C8A3-4927-1664A359AAFF}" dt="2023-01-12T13:06:42.600" v="23"/>
          <ac:spMkLst>
            <pc:docMk/>
            <pc:sldMk cId="2497105207" sldId="261"/>
            <ac:spMk id="4" creationId="{ACE2F2C1-8FFF-349B-282F-02AFC30A57A4}"/>
          </ac:spMkLst>
        </pc:spChg>
        <pc:spChg chg="add del mod">
          <ac:chgData name="Simon D'Hoore" userId="S::simon.dhoore@ll.komo.be::174a206b-d3d5-42b3-bd4e-4497eb2a08fa" providerId="AD" clId="Web-{BDEFAE23-70A0-C8A3-4927-1664A359AAFF}" dt="2023-01-12T13:16:38.288" v="140"/>
          <ac:spMkLst>
            <pc:docMk/>
            <pc:sldMk cId="2497105207" sldId="261"/>
            <ac:spMk id="6" creationId="{44F1C513-0C9B-0CAA-DA1D-A8D35CD4AE81}"/>
          </ac:spMkLst>
        </pc:spChg>
      </pc:sldChg>
    </pc:docChg>
  </pc:docChgLst>
  <pc:docChgLst>
    <pc:chgData name="Gastgebruiker" userId="S::urn:spo:anon#e5d380a470bb75ef4792af52c50266d85cc7c48937c94356979b307760a36ceb::" providerId="AD" clId="Web-{8BE862B3-A1A8-3E5A-2A08-14D269E0048C}"/>
    <pc:docChg chg="modSld">
      <pc:chgData name="Gastgebruiker" userId="S::urn:spo:anon#e5d380a470bb75ef4792af52c50266d85cc7c48937c94356979b307760a36ceb::" providerId="AD" clId="Web-{8BE862B3-A1A8-3E5A-2A08-14D269E0048C}" dt="2023-01-16T13:58:28.557" v="21" actId="20577"/>
      <pc:docMkLst>
        <pc:docMk/>
      </pc:docMkLst>
      <pc:sldChg chg="modSp">
        <pc:chgData name="Gastgebruiker" userId="S::urn:spo:anon#e5d380a470bb75ef4792af52c50266d85cc7c48937c94356979b307760a36ceb::" providerId="AD" clId="Web-{8BE862B3-A1A8-3E5A-2A08-14D269E0048C}" dt="2023-01-16T13:58:28.557" v="21" actId="20577"/>
        <pc:sldMkLst>
          <pc:docMk/>
          <pc:sldMk cId="2497105207" sldId="261"/>
        </pc:sldMkLst>
        <pc:spChg chg="mod">
          <ac:chgData name="Gastgebruiker" userId="S::urn:spo:anon#e5d380a470bb75ef4792af52c50266d85cc7c48937c94356979b307760a36ceb::" providerId="AD" clId="Web-{8BE862B3-A1A8-3E5A-2A08-14D269E0048C}" dt="2023-01-16T13:58:28.557" v="21" actId="20577"/>
          <ac:spMkLst>
            <pc:docMk/>
            <pc:sldMk cId="2497105207" sldId="261"/>
            <ac:spMk id="3" creationId="{67C0171C-EA3D-B56C-326F-0E9F28C0C7B9}"/>
          </ac:spMkLst>
        </pc:spChg>
      </pc:sldChg>
    </pc:docChg>
  </pc:docChgLst>
  <pc:docChgLst>
    <pc:chgData name="Simon D'Hoore" userId="S::simon.dhoore@ll.komo.be::174a206b-d3d5-42b3-bd4e-4497eb2a08fa" providerId="AD" clId="Web-{5006CF2C-0CAC-0119-C9CD-A71E80266D71}"/>
    <pc:docChg chg="addSld modSld">
      <pc:chgData name="Simon D'Hoore" userId="S::simon.dhoore@ll.komo.be::174a206b-d3d5-42b3-bd4e-4497eb2a08fa" providerId="AD" clId="Web-{5006CF2C-0CAC-0119-C9CD-A71E80266D71}" dt="2023-01-16T14:15:41.515" v="128" actId="1076"/>
      <pc:docMkLst>
        <pc:docMk/>
      </pc:docMkLst>
      <pc:sldChg chg="modSp">
        <pc:chgData name="Simon D'Hoore" userId="S::simon.dhoore@ll.komo.be::174a206b-d3d5-42b3-bd4e-4497eb2a08fa" providerId="AD" clId="Web-{5006CF2C-0CAC-0119-C9CD-A71E80266D71}" dt="2023-01-16T14:13:36.307" v="97" actId="20577"/>
        <pc:sldMkLst>
          <pc:docMk/>
          <pc:sldMk cId="2497105207" sldId="261"/>
        </pc:sldMkLst>
        <pc:spChg chg="mod">
          <ac:chgData name="Simon D'Hoore" userId="S::simon.dhoore@ll.komo.be::174a206b-d3d5-42b3-bd4e-4497eb2a08fa" providerId="AD" clId="Web-{5006CF2C-0CAC-0119-C9CD-A71E80266D71}" dt="2023-01-16T14:13:36.307" v="97" actId="20577"/>
          <ac:spMkLst>
            <pc:docMk/>
            <pc:sldMk cId="2497105207" sldId="261"/>
            <ac:spMk id="3" creationId="{67C0171C-EA3D-B56C-326F-0E9F28C0C7B9}"/>
          </ac:spMkLst>
        </pc:spChg>
      </pc:sldChg>
      <pc:sldChg chg="addSp delSp modSp mod setBg modClrScheme chgLayout">
        <pc:chgData name="Simon D'Hoore" userId="S::simon.dhoore@ll.komo.be::174a206b-d3d5-42b3-bd4e-4497eb2a08fa" providerId="AD" clId="Web-{5006CF2C-0CAC-0119-C9CD-A71E80266D71}" dt="2023-01-16T14:07:11.090" v="90" actId="14100"/>
        <pc:sldMkLst>
          <pc:docMk/>
          <pc:sldMk cId="3844764561" sldId="262"/>
        </pc:sldMkLst>
        <pc:spChg chg="mod ord">
          <ac:chgData name="Simon D'Hoore" userId="S::simon.dhoore@ll.komo.be::174a206b-d3d5-42b3-bd4e-4497eb2a08fa" providerId="AD" clId="Web-{5006CF2C-0CAC-0119-C9CD-A71E80266D71}" dt="2023-01-16T14:06:58.277" v="89"/>
          <ac:spMkLst>
            <pc:docMk/>
            <pc:sldMk cId="3844764561" sldId="262"/>
            <ac:spMk id="2" creationId="{4804896D-C26E-4524-A393-DB0B0FCB3FB4}"/>
          </ac:spMkLst>
        </pc:spChg>
        <pc:spChg chg="del">
          <ac:chgData name="Simon D'Hoore" userId="S::simon.dhoore@ll.komo.be::174a206b-d3d5-42b3-bd4e-4497eb2a08fa" providerId="AD" clId="Web-{5006CF2C-0CAC-0119-C9CD-A71E80266D71}" dt="2023-01-16T14:06:46.261" v="88"/>
          <ac:spMkLst>
            <pc:docMk/>
            <pc:sldMk cId="3844764561" sldId="262"/>
            <ac:spMk id="3" creationId="{B80F627F-4629-F135-9E75-25705CDF6208}"/>
          </ac:spMkLst>
        </pc:spChg>
        <pc:spChg chg="del">
          <ac:chgData name="Simon D'Hoore" userId="S::simon.dhoore@ll.komo.be::174a206b-d3d5-42b3-bd4e-4497eb2a08fa" providerId="AD" clId="Web-{5006CF2C-0CAC-0119-C9CD-A71E80266D71}" dt="2023-01-16T14:06:46.261" v="88"/>
          <ac:spMkLst>
            <pc:docMk/>
            <pc:sldMk cId="3844764561" sldId="262"/>
            <ac:spMk id="5" creationId="{4CB2E97B-3520-D874-CD5B-A62AA70531C2}"/>
          </ac:spMkLst>
        </pc:spChg>
        <pc:spChg chg="add">
          <ac:chgData name="Simon D'Hoore" userId="S::simon.dhoore@ll.komo.be::174a206b-d3d5-42b3-bd4e-4497eb2a08fa" providerId="AD" clId="Web-{5006CF2C-0CAC-0119-C9CD-A71E80266D71}" dt="2023-01-16T14:06:58.277" v="89"/>
          <ac:spMkLst>
            <pc:docMk/>
            <pc:sldMk cId="3844764561" sldId="262"/>
            <ac:spMk id="285" creationId="{D2B783EE-0239-4717-BBEA-8C9EAC61C824}"/>
          </ac:spMkLst>
        </pc:spChg>
        <pc:spChg chg="add">
          <ac:chgData name="Simon D'Hoore" userId="S::simon.dhoore@ll.komo.be::174a206b-d3d5-42b3-bd4e-4497eb2a08fa" providerId="AD" clId="Web-{5006CF2C-0CAC-0119-C9CD-A71E80266D71}" dt="2023-01-16T14:06:58.277" v="89"/>
          <ac:spMkLst>
            <pc:docMk/>
            <pc:sldMk cId="3844764561" sldId="262"/>
            <ac:spMk id="287" creationId="{A7B99495-F43F-4D80-A44F-2CB4764EB90B}"/>
          </ac:spMkLst>
        </pc:spChg>
        <pc:spChg chg="add">
          <ac:chgData name="Simon D'Hoore" userId="S::simon.dhoore@ll.komo.be::174a206b-d3d5-42b3-bd4e-4497eb2a08fa" providerId="AD" clId="Web-{5006CF2C-0CAC-0119-C9CD-A71E80266D71}" dt="2023-01-16T14:06:58.277" v="89"/>
          <ac:spMkLst>
            <pc:docMk/>
            <pc:sldMk cId="3844764561" sldId="262"/>
            <ac:spMk id="289" creationId="{70BEB1E7-2F88-40BC-B73D-42E5B6F80BFC}"/>
          </ac:spMkLst>
        </pc:spChg>
        <pc:graphicFrameChg chg="mod ord modGraphic">
          <ac:chgData name="Simon D'Hoore" userId="S::simon.dhoore@ll.komo.be::174a206b-d3d5-42b3-bd4e-4497eb2a08fa" providerId="AD" clId="Web-{5006CF2C-0CAC-0119-C9CD-A71E80266D71}" dt="2023-01-16T14:07:11.090" v="90" actId="14100"/>
          <ac:graphicFrameMkLst>
            <pc:docMk/>
            <pc:sldMk cId="3844764561" sldId="262"/>
            <ac:graphicFrameMk id="9" creationId="{CB3EB332-C268-3E5F-ECB7-2EABFDBE2728}"/>
          </ac:graphicFrameMkLst>
        </pc:graphicFrameChg>
        <pc:picChg chg="mod ord">
          <ac:chgData name="Simon D'Hoore" userId="S::simon.dhoore@ll.komo.be::174a206b-d3d5-42b3-bd4e-4497eb2a08fa" providerId="AD" clId="Web-{5006CF2C-0CAC-0119-C9CD-A71E80266D71}" dt="2023-01-16T14:06:58.277" v="89"/>
          <ac:picMkLst>
            <pc:docMk/>
            <pc:sldMk cId="3844764561" sldId="262"/>
            <ac:picMk id="166" creationId="{380DE06C-7C2B-EF42-FAEC-52161019BFE5}"/>
          </ac:picMkLst>
        </pc:picChg>
        <pc:picChg chg="mod">
          <ac:chgData name="Simon D'Hoore" userId="S::simon.dhoore@ll.komo.be::174a206b-d3d5-42b3-bd4e-4497eb2a08fa" providerId="AD" clId="Web-{5006CF2C-0CAC-0119-C9CD-A71E80266D71}" dt="2023-01-16T14:06:58.277" v="89"/>
          <ac:picMkLst>
            <pc:docMk/>
            <pc:sldMk cId="3844764561" sldId="262"/>
            <ac:picMk id="280" creationId="{43F34D65-874B-7C77-1880-65D195FA8DD8}"/>
          </ac:picMkLst>
        </pc:picChg>
      </pc:sldChg>
      <pc:sldChg chg="modSp">
        <pc:chgData name="Simon D'Hoore" userId="S::simon.dhoore@ll.komo.be::174a206b-d3d5-42b3-bd4e-4497eb2a08fa" providerId="AD" clId="Web-{5006CF2C-0CAC-0119-C9CD-A71E80266D71}" dt="2023-01-16T13:37:36.511" v="0" actId="20577"/>
        <pc:sldMkLst>
          <pc:docMk/>
          <pc:sldMk cId="1915403466" sldId="264"/>
        </pc:sldMkLst>
        <pc:spChg chg="mod">
          <ac:chgData name="Simon D'Hoore" userId="S::simon.dhoore@ll.komo.be::174a206b-d3d5-42b3-bd4e-4497eb2a08fa" providerId="AD" clId="Web-{5006CF2C-0CAC-0119-C9CD-A71E80266D71}" dt="2023-01-16T13:37:36.511" v="0" actId="20577"/>
          <ac:spMkLst>
            <pc:docMk/>
            <pc:sldMk cId="1915403466" sldId="264"/>
            <ac:spMk id="4" creationId="{E56A93CA-8E61-690C-9E78-F03B78D900AE}"/>
          </ac:spMkLst>
        </pc:spChg>
      </pc:sldChg>
      <pc:sldChg chg="addSp delSp modSp new">
        <pc:chgData name="Simon D'Hoore" userId="S::simon.dhoore@ll.komo.be::174a206b-d3d5-42b3-bd4e-4497eb2a08fa" providerId="AD" clId="Web-{5006CF2C-0CAC-0119-C9CD-A71E80266D71}" dt="2023-01-16T14:15:41.515" v="128" actId="1076"/>
        <pc:sldMkLst>
          <pc:docMk/>
          <pc:sldMk cId="942633372" sldId="265"/>
        </pc:sldMkLst>
        <pc:spChg chg="del">
          <ac:chgData name="Simon D'Hoore" userId="S::simon.dhoore@ll.komo.be::174a206b-d3d5-42b3-bd4e-4497eb2a08fa" providerId="AD" clId="Web-{5006CF2C-0CAC-0119-C9CD-A71E80266D71}" dt="2023-01-16T14:09:38.861" v="92"/>
          <ac:spMkLst>
            <pc:docMk/>
            <pc:sldMk cId="942633372" sldId="265"/>
            <ac:spMk id="2" creationId="{83F2CC53-4E79-D822-DF2E-E281F5F99C94}"/>
          </ac:spMkLst>
        </pc:spChg>
        <pc:spChg chg="del">
          <ac:chgData name="Simon D'Hoore" userId="S::simon.dhoore@ll.komo.be::174a206b-d3d5-42b3-bd4e-4497eb2a08fa" providerId="AD" clId="Web-{5006CF2C-0CAC-0119-C9CD-A71E80266D71}" dt="2023-01-16T14:09:42.783" v="93"/>
          <ac:spMkLst>
            <pc:docMk/>
            <pc:sldMk cId="942633372" sldId="265"/>
            <ac:spMk id="4" creationId="{5D507B03-32FA-4376-9F9A-0608378A8347}"/>
          </ac:spMkLst>
        </pc:spChg>
        <pc:spChg chg="add del mod">
          <ac:chgData name="Simon D'Hoore" userId="S::simon.dhoore@ll.komo.be::174a206b-d3d5-42b3-bd4e-4497eb2a08fa" providerId="AD" clId="Web-{5006CF2C-0CAC-0119-C9CD-A71E80266D71}" dt="2023-01-16T14:15:29.983" v="127"/>
          <ac:spMkLst>
            <pc:docMk/>
            <pc:sldMk cId="942633372" sldId="265"/>
            <ac:spMk id="7" creationId="{4A2F8243-BFF1-A59D-84C0-16D5C5F869F9}"/>
          </ac:spMkLst>
        </pc:spChg>
        <pc:picChg chg="mod">
          <ac:chgData name="Simon D'Hoore" userId="S::simon.dhoore@ll.komo.be::174a206b-d3d5-42b3-bd4e-4497eb2a08fa" providerId="AD" clId="Web-{5006CF2C-0CAC-0119-C9CD-A71E80266D71}" dt="2023-01-16T14:15:41.515" v="128" actId="1076"/>
          <ac:picMkLst>
            <pc:docMk/>
            <pc:sldMk cId="942633372" sldId="265"/>
            <ac:picMk id="5" creationId="{10197533-5EBA-F485-AD7A-67406DCFEDD3}"/>
          </ac:picMkLst>
        </pc:picChg>
        <pc:picChg chg="mod">
          <ac:chgData name="Simon D'Hoore" userId="S::simon.dhoore@ll.komo.be::174a206b-d3d5-42b3-bd4e-4497eb2a08fa" providerId="AD" clId="Web-{5006CF2C-0CAC-0119-C9CD-A71E80266D71}" dt="2023-01-16T14:14:53.841" v="107" actId="14100"/>
          <ac:picMkLst>
            <pc:docMk/>
            <pc:sldMk cId="942633372" sldId="265"/>
            <ac:picMk id="6" creationId="{08EBA58F-255D-54AE-2788-B90D249365E5}"/>
          </ac:picMkLst>
        </pc:picChg>
      </pc:sldChg>
    </pc:docChg>
  </pc:docChgLst>
  <pc:docChgLst>
    <pc:chgData name="Juul Bouteligier" userId="S::juul.bouteligier@ll.komo.be::1f181692-3e55-4076-9e19-feb39633b561" providerId="AD" clId="Web-{5C535203-8101-37DF-9980-B5DC3588BAAE}"/>
    <pc:docChg chg="delSld modSld">
      <pc:chgData name="Juul Bouteligier" userId="S::juul.bouteligier@ll.komo.be::1f181692-3e55-4076-9e19-feb39633b561" providerId="AD" clId="Web-{5C535203-8101-37DF-9980-B5DC3588BAAE}" dt="2023-01-17T10:58:09.929" v="14"/>
      <pc:docMkLst>
        <pc:docMk/>
      </pc:docMkLst>
      <pc:sldChg chg="addSp delSp modSp">
        <pc:chgData name="Juul Bouteligier" userId="S::juul.bouteligier@ll.komo.be::1f181692-3e55-4076-9e19-feb39633b561" providerId="AD" clId="Web-{5C535203-8101-37DF-9980-B5DC3588BAAE}" dt="2023-01-17T10:56:32.942" v="5" actId="1076"/>
        <pc:sldMkLst>
          <pc:docMk/>
          <pc:sldMk cId="3351439039" sldId="256"/>
        </pc:sldMkLst>
        <pc:picChg chg="mod">
          <ac:chgData name="Juul Bouteligier" userId="S::juul.bouteligier@ll.komo.be::1f181692-3e55-4076-9e19-feb39633b561" providerId="AD" clId="Web-{5C535203-8101-37DF-9980-B5DC3588BAAE}" dt="2023-01-17T10:56:32.942" v="5" actId="1076"/>
          <ac:picMkLst>
            <pc:docMk/>
            <pc:sldMk cId="3351439039" sldId="256"/>
            <ac:picMk id="5" creationId="{9C0F3573-5D43-8613-A61B-3B68CA0931C2}"/>
          </ac:picMkLst>
        </pc:picChg>
        <pc:inkChg chg="add del">
          <ac:chgData name="Juul Bouteligier" userId="S::juul.bouteligier@ll.komo.be::1f181692-3e55-4076-9e19-feb39633b561" providerId="AD" clId="Web-{5C535203-8101-37DF-9980-B5DC3588BAAE}" dt="2023-01-17T10:55:10.173" v="1"/>
          <ac:inkMkLst>
            <pc:docMk/>
            <pc:sldMk cId="3351439039" sldId="256"/>
            <ac:inkMk id="4" creationId="{D6D9549E-9183-5D72-91A6-A28B0CAE9D09}"/>
          </ac:inkMkLst>
        </pc:inkChg>
      </pc:sldChg>
      <pc:sldChg chg="modSp del">
        <pc:chgData name="Juul Bouteligier" userId="S::juul.bouteligier@ll.komo.be::1f181692-3e55-4076-9e19-feb39633b561" providerId="AD" clId="Web-{5C535203-8101-37DF-9980-B5DC3588BAAE}" dt="2023-01-17T10:57:24.209" v="8" actId="20577"/>
        <pc:sldMkLst>
          <pc:docMk/>
          <pc:sldMk cId="1525753340" sldId="263"/>
        </pc:sldMkLst>
        <pc:spChg chg="mod">
          <ac:chgData name="Juul Bouteligier" userId="S::juul.bouteligier@ll.komo.be::1f181692-3e55-4076-9e19-feb39633b561" providerId="AD" clId="Web-{5C535203-8101-37DF-9980-B5DC3588BAAE}" dt="2023-01-17T10:57:24.209" v="8" actId="20577"/>
          <ac:spMkLst>
            <pc:docMk/>
            <pc:sldMk cId="1525753340" sldId="263"/>
            <ac:spMk id="3" creationId="{DE83911D-E1C2-CF19-330E-A657B9AF9494}"/>
          </ac:spMkLst>
        </pc:spChg>
      </pc:sldChg>
      <pc:sldChg chg="addSp delSp">
        <pc:chgData name="Juul Bouteligier" userId="S::juul.bouteligier@ll.komo.be::1f181692-3e55-4076-9e19-feb39633b561" providerId="AD" clId="Web-{5C535203-8101-37DF-9980-B5DC3588BAAE}" dt="2023-01-17T10:58:09.929" v="14"/>
        <pc:sldMkLst>
          <pc:docMk/>
          <pc:sldMk cId="1915403466" sldId="264"/>
        </pc:sldMkLst>
        <pc:inkChg chg="add del">
          <ac:chgData name="Juul Bouteligier" userId="S::juul.bouteligier@ll.komo.be::1f181692-3e55-4076-9e19-feb39633b561" providerId="AD" clId="Web-{5C535203-8101-37DF-9980-B5DC3588BAAE}" dt="2023-01-17T10:58:09.929" v="14"/>
          <ac:inkMkLst>
            <pc:docMk/>
            <pc:sldMk cId="1915403466" sldId="264"/>
            <ac:inkMk id="4" creationId="{9A39B652-1CE2-B2FA-BECB-476D451D37DD}"/>
          </ac:inkMkLst>
        </pc:inkChg>
        <pc:inkChg chg="add del">
          <ac:chgData name="Juul Bouteligier" userId="S::juul.bouteligier@ll.komo.be::1f181692-3e55-4076-9e19-feb39633b561" providerId="AD" clId="Web-{5C535203-8101-37DF-9980-B5DC3588BAAE}" dt="2023-01-17T10:58:09.929" v="13"/>
          <ac:inkMkLst>
            <pc:docMk/>
            <pc:sldMk cId="1915403466" sldId="264"/>
            <ac:inkMk id="6" creationId="{EADE7BB4-B712-D4FF-6D57-881F6BA8EC6D}"/>
          </ac:inkMkLst>
        </pc:inkChg>
        <pc:inkChg chg="add del">
          <ac:chgData name="Juul Bouteligier" userId="S::juul.bouteligier@ll.komo.be::1f181692-3e55-4076-9e19-feb39633b561" providerId="AD" clId="Web-{5C535203-8101-37DF-9980-B5DC3588BAAE}" dt="2023-01-17T10:58:09.914" v="12"/>
          <ac:inkMkLst>
            <pc:docMk/>
            <pc:sldMk cId="1915403466" sldId="264"/>
            <ac:inkMk id="7" creationId="{10E216D9-E17B-C621-8619-8A07335A8403}"/>
          </ac:inkMkLst>
        </pc:inkChg>
      </pc:sldChg>
    </pc:docChg>
  </pc:docChgLst>
  <pc:docChgLst>
    <pc:chgData name="Juul Bouteligier" userId="S::juul.bouteligier@ll.komo.be::1f181692-3e55-4076-9e19-feb39633b561" providerId="AD" clId="Web-{4D7921F2-8D94-6D5C-0597-913FBD1B1107}"/>
    <pc:docChg chg="addSld modSld">
      <pc:chgData name="Juul Bouteligier" userId="S::juul.bouteligier@ll.komo.be::1f181692-3e55-4076-9e19-feb39633b561" providerId="AD" clId="Web-{4D7921F2-8D94-6D5C-0597-913FBD1B1107}" dt="2023-01-10T14:19:57.610" v="163" actId="20577"/>
      <pc:docMkLst>
        <pc:docMk/>
      </pc:docMkLst>
      <pc:sldChg chg="modSp new">
        <pc:chgData name="Juul Bouteligier" userId="S::juul.bouteligier@ll.komo.be::1f181692-3e55-4076-9e19-feb39633b561" providerId="AD" clId="Web-{4D7921F2-8D94-6D5C-0597-913FBD1B1107}" dt="2023-01-10T14:17:40.262" v="141" actId="20577"/>
        <pc:sldMkLst>
          <pc:docMk/>
          <pc:sldMk cId="1565150122" sldId="258"/>
        </pc:sldMkLst>
        <pc:spChg chg="mod">
          <ac:chgData name="Juul Bouteligier" userId="S::juul.bouteligier@ll.komo.be::1f181692-3e55-4076-9e19-feb39633b561" providerId="AD" clId="Web-{4D7921F2-8D94-6D5C-0597-913FBD1B1107}" dt="2023-01-10T14:07:18.151" v="6" actId="20577"/>
          <ac:spMkLst>
            <pc:docMk/>
            <pc:sldMk cId="1565150122" sldId="258"/>
            <ac:spMk id="2" creationId="{B64638D4-CD52-D4C8-6352-E55C2A7E4C9B}"/>
          </ac:spMkLst>
        </pc:spChg>
        <pc:spChg chg="mod">
          <ac:chgData name="Juul Bouteligier" userId="S::juul.bouteligier@ll.komo.be::1f181692-3e55-4076-9e19-feb39633b561" providerId="AD" clId="Web-{4D7921F2-8D94-6D5C-0597-913FBD1B1107}" dt="2023-01-10T14:17:40.262" v="141" actId="20577"/>
          <ac:spMkLst>
            <pc:docMk/>
            <pc:sldMk cId="1565150122" sldId="258"/>
            <ac:spMk id="4" creationId="{C1FCFD0F-DA58-217E-2B99-E51DDF5F244E}"/>
          </ac:spMkLst>
        </pc:spChg>
      </pc:sldChg>
      <pc:sldChg chg="addSp delSp modSp new mod setBg setClrOvrMap">
        <pc:chgData name="Juul Bouteligier" userId="S::juul.bouteligier@ll.komo.be::1f181692-3e55-4076-9e19-feb39633b561" providerId="AD" clId="Web-{4D7921F2-8D94-6D5C-0597-913FBD1B1107}" dt="2023-01-10T14:18:12.045" v="142" actId="20577"/>
        <pc:sldMkLst>
          <pc:docMk/>
          <pc:sldMk cId="2299488108" sldId="259"/>
        </pc:sldMkLst>
        <pc:spChg chg="mod">
          <ac:chgData name="Juul Bouteligier" userId="S::juul.bouteligier@ll.komo.be::1f181692-3e55-4076-9e19-feb39633b561" providerId="AD" clId="Web-{4D7921F2-8D94-6D5C-0597-913FBD1B1107}" dt="2023-01-10T14:15:09.477" v="127"/>
          <ac:spMkLst>
            <pc:docMk/>
            <pc:sldMk cId="2299488108" sldId="259"/>
            <ac:spMk id="2" creationId="{9E8CB17E-23CC-DBA0-00BD-8C788199BDC2}"/>
          </ac:spMkLst>
        </pc:spChg>
        <pc:spChg chg="mod">
          <ac:chgData name="Juul Bouteligier" userId="S::juul.bouteligier@ll.komo.be::1f181692-3e55-4076-9e19-feb39633b561" providerId="AD" clId="Web-{4D7921F2-8D94-6D5C-0597-913FBD1B1107}" dt="2023-01-10T14:18:12.045" v="142" actId="20577"/>
          <ac:spMkLst>
            <pc:docMk/>
            <pc:sldMk cId="2299488108" sldId="259"/>
            <ac:spMk id="3" creationId="{095DC773-45AA-061E-67F1-415F6A5C2AB6}"/>
          </ac:spMkLst>
        </pc:spChg>
        <pc:spChg chg="mod">
          <ac:chgData name="Juul Bouteligier" userId="S::juul.bouteligier@ll.komo.be::1f181692-3e55-4076-9e19-feb39633b561" providerId="AD" clId="Web-{4D7921F2-8D94-6D5C-0597-913FBD1B1107}" dt="2023-01-10T14:15:09.477" v="127"/>
          <ac:spMkLst>
            <pc:docMk/>
            <pc:sldMk cId="2299488108" sldId="259"/>
            <ac:spMk id="4" creationId="{35E5BDE7-C654-B404-6E29-751D8E2E7B9E}"/>
          </ac:spMkLst>
        </pc:spChg>
        <pc:spChg chg="add del">
          <ac:chgData name="Juul Bouteligier" userId="S::juul.bouteligier@ll.komo.be::1f181692-3e55-4076-9e19-feb39633b561" providerId="AD" clId="Web-{4D7921F2-8D94-6D5C-0597-913FBD1B1107}" dt="2023-01-10T14:14:47.711" v="121"/>
          <ac:spMkLst>
            <pc:docMk/>
            <pc:sldMk cId="2299488108" sldId="259"/>
            <ac:spMk id="9" creationId="{9F7D788E-2C1B-4EF4-8719-12613771FF98}"/>
          </ac:spMkLst>
        </pc:spChg>
        <pc:spChg chg="add del">
          <ac:chgData name="Juul Bouteligier" userId="S::juul.bouteligier@ll.komo.be::1f181692-3e55-4076-9e19-feb39633b561" providerId="AD" clId="Web-{4D7921F2-8D94-6D5C-0597-913FBD1B1107}" dt="2023-01-10T14:14:47.711" v="121"/>
          <ac:spMkLst>
            <pc:docMk/>
            <pc:sldMk cId="2299488108" sldId="259"/>
            <ac:spMk id="11" creationId="{7C54E824-C0F4-480B-BC88-689F50C45FBD}"/>
          </ac:spMkLst>
        </pc:spChg>
        <pc:spChg chg="add del">
          <ac:chgData name="Juul Bouteligier" userId="S::juul.bouteligier@ll.komo.be::1f181692-3e55-4076-9e19-feb39633b561" providerId="AD" clId="Web-{4D7921F2-8D94-6D5C-0597-913FBD1B1107}" dt="2023-01-10T14:14:47.711" v="121"/>
          <ac:spMkLst>
            <pc:docMk/>
            <pc:sldMk cId="2299488108" sldId="259"/>
            <ac:spMk id="13" creationId="{58DEA6A1-FC5C-4E6E-BBBF-7E472949B394}"/>
          </ac:spMkLst>
        </pc:spChg>
        <pc:spChg chg="add del">
          <ac:chgData name="Juul Bouteligier" userId="S::juul.bouteligier@ll.komo.be::1f181692-3e55-4076-9e19-feb39633b561" providerId="AD" clId="Web-{4D7921F2-8D94-6D5C-0597-913FBD1B1107}" dt="2023-01-10T14:14:47.711" v="121"/>
          <ac:spMkLst>
            <pc:docMk/>
            <pc:sldMk cId="2299488108" sldId="259"/>
            <ac:spMk id="15" creationId="{96AAAC3B-1954-46B7-BBAC-27DFF5B5295F}"/>
          </ac:spMkLst>
        </pc:spChg>
        <pc:spChg chg="add del">
          <ac:chgData name="Juul Bouteligier" userId="S::juul.bouteligier@ll.komo.be::1f181692-3e55-4076-9e19-feb39633b561" providerId="AD" clId="Web-{4D7921F2-8D94-6D5C-0597-913FBD1B1107}" dt="2023-01-10T14:14:47.711" v="121"/>
          <ac:spMkLst>
            <pc:docMk/>
            <pc:sldMk cId="2299488108" sldId="259"/>
            <ac:spMk id="17" creationId="{A5AD6500-BB62-4AAC-9D2F-C10DDC90CBB1}"/>
          </ac:spMkLst>
        </pc:spChg>
        <pc:spChg chg="add del">
          <ac:chgData name="Juul Bouteligier" userId="S::juul.bouteligier@ll.komo.be::1f181692-3e55-4076-9e19-feb39633b561" providerId="AD" clId="Web-{4D7921F2-8D94-6D5C-0597-913FBD1B1107}" dt="2023-01-10T14:15:09.477" v="127"/>
          <ac:spMkLst>
            <pc:docMk/>
            <pc:sldMk cId="2299488108" sldId="259"/>
            <ac:spMk id="22" creationId="{21739CA5-F0F5-48E1-8E8C-F24B71827E46}"/>
          </ac:spMkLst>
        </pc:spChg>
        <pc:spChg chg="add del">
          <ac:chgData name="Juul Bouteligier" userId="S::juul.bouteligier@ll.komo.be::1f181692-3e55-4076-9e19-feb39633b561" providerId="AD" clId="Web-{4D7921F2-8D94-6D5C-0597-913FBD1B1107}" dt="2023-01-10T14:15:09.477" v="127"/>
          <ac:spMkLst>
            <pc:docMk/>
            <pc:sldMk cId="2299488108" sldId="259"/>
            <ac:spMk id="24" creationId="{3EAD2937-F230-41D4-B9C5-975B129BFC20}"/>
          </ac:spMkLst>
        </pc:spChg>
        <pc:spChg chg="add del">
          <ac:chgData name="Juul Bouteligier" userId="S::juul.bouteligier@ll.komo.be::1f181692-3e55-4076-9e19-feb39633b561" providerId="AD" clId="Web-{4D7921F2-8D94-6D5C-0597-913FBD1B1107}" dt="2023-01-10T14:15:09.477" v="127"/>
          <ac:spMkLst>
            <pc:docMk/>
            <pc:sldMk cId="2299488108" sldId="259"/>
            <ac:spMk id="26" creationId="{CCD444A3-C338-4886-B7F1-4BA2AF46EB64}"/>
          </ac:spMkLst>
        </pc:spChg>
        <pc:spChg chg="add">
          <ac:chgData name="Juul Bouteligier" userId="S::juul.bouteligier@ll.komo.be::1f181692-3e55-4076-9e19-feb39633b561" providerId="AD" clId="Web-{4D7921F2-8D94-6D5C-0597-913FBD1B1107}" dt="2023-01-10T14:15:09.477" v="127"/>
          <ac:spMkLst>
            <pc:docMk/>
            <pc:sldMk cId="2299488108" sldId="259"/>
            <ac:spMk id="31" creationId="{8045BF01-625E-4022-91E5-488DB3FCB734}"/>
          </ac:spMkLst>
        </pc:spChg>
        <pc:spChg chg="add">
          <ac:chgData name="Juul Bouteligier" userId="S::juul.bouteligier@ll.komo.be::1f181692-3e55-4076-9e19-feb39633b561" providerId="AD" clId="Web-{4D7921F2-8D94-6D5C-0597-913FBD1B1107}" dt="2023-01-10T14:15:09.477" v="127"/>
          <ac:spMkLst>
            <pc:docMk/>
            <pc:sldMk cId="2299488108" sldId="259"/>
            <ac:spMk id="33" creationId="{0E442549-290E-4B7E-892E-F2DB911DD205}"/>
          </ac:spMkLst>
        </pc:spChg>
      </pc:sldChg>
      <pc:sldChg chg="modSp new">
        <pc:chgData name="Juul Bouteligier" userId="S::juul.bouteligier@ll.komo.be::1f181692-3e55-4076-9e19-feb39633b561" providerId="AD" clId="Web-{4D7921F2-8D94-6D5C-0597-913FBD1B1107}" dt="2023-01-10T14:19:57.610" v="163" actId="20577"/>
        <pc:sldMkLst>
          <pc:docMk/>
          <pc:sldMk cId="3539062229" sldId="260"/>
        </pc:sldMkLst>
        <pc:spChg chg="mod">
          <ac:chgData name="Juul Bouteligier" userId="S::juul.bouteligier@ll.komo.be::1f181692-3e55-4076-9e19-feb39633b561" providerId="AD" clId="Web-{4D7921F2-8D94-6D5C-0597-913FBD1B1107}" dt="2023-01-10T14:19:57.610" v="163" actId="20577"/>
          <ac:spMkLst>
            <pc:docMk/>
            <pc:sldMk cId="3539062229" sldId="260"/>
            <ac:spMk id="2" creationId="{85E518FA-3656-5E0B-917C-82FF327FEEE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29315-9F1D-4C53-A9CF-2DFD9E5DDE0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7D6887-7768-4337-86D2-DC422584C678}">
      <dgm:prSet/>
      <dgm:spPr/>
      <dgm:t>
        <a:bodyPr/>
        <a:lstStyle/>
        <a:p>
          <a:r>
            <a:rPr lang="en-US" err="1"/>
            <a:t>Geboren</a:t>
          </a:r>
          <a:r>
            <a:rPr lang="en-US"/>
            <a:t>: Aalst, 1839</a:t>
          </a:r>
        </a:p>
      </dgm:t>
    </dgm:pt>
    <dgm:pt modelId="{41B2E951-C3F1-4429-8B1C-AF16E74F8671}" type="parTrans" cxnId="{02DFAF89-1EBE-4D70-AE61-84530D20A180}">
      <dgm:prSet/>
      <dgm:spPr/>
      <dgm:t>
        <a:bodyPr/>
        <a:lstStyle/>
        <a:p>
          <a:endParaRPr lang="en-US"/>
        </a:p>
      </dgm:t>
    </dgm:pt>
    <dgm:pt modelId="{20D77376-5AB9-4B00-8B0E-74491005E7C0}" type="sibTrans" cxnId="{02DFAF89-1EBE-4D70-AE61-84530D20A180}">
      <dgm:prSet/>
      <dgm:spPr/>
      <dgm:t>
        <a:bodyPr/>
        <a:lstStyle/>
        <a:p>
          <a:endParaRPr lang="en-US"/>
        </a:p>
      </dgm:t>
    </dgm:pt>
    <dgm:pt modelId="{6DABC659-1AB1-4B17-AAA2-5F7A27B5D113}">
      <dgm:prSet/>
      <dgm:spPr/>
      <dgm:t>
        <a:bodyPr/>
        <a:lstStyle/>
        <a:p>
          <a:r>
            <a:rPr lang="en-US" err="1"/>
            <a:t>Gestorven:Aalst</a:t>
          </a:r>
          <a:r>
            <a:rPr lang="en-US"/>
            <a:t>, 1907</a:t>
          </a:r>
        </a:p>
      </dgm:t>
    </dgm:pt>
    <dgm:pt modelId="{A3AFA2FF-8BCA-4CF5-A4FF-70247A56D0DC}" type="parTrans" cxnId="{647F80AE-0762-44CE-B778-ABC9F2EED9EB}">
      <dgm:prSet/>
      <dgm:spPr/>
      <dgm:t>
        <a:bodyPr/>
        <a:lstStyle/>
        <a:p>
          <a:endParaRPr lang="en-US"/>
        </a:p>
      </dgm:t>
    </dgm:pt>
    <dgm:pt modelId="{9A78B653-FDE5-4700-8130-7D097609014A}" type="sibTrans" cxnId="{647F80AE-0762-44CE-B778-ABC9F2EED9EB}">
      <dgm:prSet/>
      <dgm:spPr/>
      <dgm:t>
        <a:bodyPr/>
        <a:lstStyle/>
        <a:p>
          <a:endParaRPr lang="en-US"/>
        </a:p>
      </dgm:t>
    </dgm:pt>
    <dgm:pt modelId="{2784F887-D7B6-4261-BDD5-BF2EA494DD8C}" type="pres">
      <dgm:prSet presAssocID="{D4129315-9F1D-4C53-A9CF-2DFD9E5DDE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E75AAC-9F55-42B0-A564-E868F5BC1CA1}" type="pres">
      <dgm:prSet presAssocID="{AB7D6887-7768-4337-86D2-DC422584C678}" presName="hierRoot1" presStyleCnt="0"/>
      <dgm:spPr/>
    </dgm:pt>
    <dgm:pt modelId="{777D8296-CADC-429B-B4AD-2745610385B4}" type="pres">
      <dgm:prSet presAssocID="{AB7D6887-7768-4337-86D2-DC422584C678}" presName="composite" presStyleCnt="0"/>
      <dgm:spPr/>
    </dgm:pt>
    <dgm:pt modelId="{6FDA95C0-8AF6-4550-A8F1-358915034EBA}" type="pres">
      <dgm:prSet presAssocID="{AB7D6887-7768-4337-86D2-DC422584C678}" presName="background" presStyleLbl="node0" presStyleIdx="0" presStyleCnt="2"/>
      <dgm:spPr/>
    </dgm:pt>
    <dgm:pt modelId="{D8D2A2AD-439F-4F51-B980-79920500D87B}" type="pres">
      <dgm:prSet presAssocID="{AB7D6887-7768-4337-86D2-DC422584C678}" presName="text" presStyleLbl="fgAcc0" presStyleIdx="0" presStyleCnt="2">
        <dgm:presLayoutVars>
          <dgm:chPref val="3"/>
        </dgm:presLayoutVars>
      </dgm:prSet>
      <dgm:spPr/>
    </dgm:pt>
    <dgm:pt modelId="{691CCC9A-1F66-423C-A8D5-4B98B85CAC1D}" type="pres">
      <dgm:prSet presAssocID="{AB7D6887-7768-4337-86D2-DC422584C678}" presName="hierChild2" presStyleCnt="0"/>
      <dgm:spPr/>
    </dgm:pt>
    <dgm:pt modelId="{30049FE4-ED01-41F3-850E-F758100DEA7A}" type="pres">
      <dgm:prSet presAssocID="{6DABC659-1AB1-4B17-AAA2-5F7A27B5D113}" presName="hierRoot1" presStyleCnt="0"/>
      <dgm:spPr/>
    </dgm:pt>
    <dgm:pt modelId="{82512C26-346F-47BD-8354-BDA39EC8BC2B}" type="pres">
      <dgm:prSet presAssocID="{6DABC659-1AB1-4B17-AAA2-5F7A27B5D113}" presName="composite" presStyleCnt="0"/>
      <dgm:spPr/>
    </dgm:pt>
    <dgm:pt modelId="{756A4DC4-820C-49FC-8519-B1FB9D85A2AD}" type="pres">
      <dgm:prSet presAssocID="{6DABC659-1AB1-4B17-AAA2-5F7A27B5D113}" presName="background" presStyleLbl="node0" presStyleIdx="1" presStyleCnt="2"/>
      <dgm:spPr/>
    </dgm:pt>
    <dgm:pt modelId="{E72C3BC3-34E3-4575-ADCD-0DDE3295C5A4}" type="pres">
      <dgm:prSet presAssocID="{6DABC659-1AB1-4B17-AAA2-5F7A27B5D113}" presName="text" presStyleLbl="fgAcc0" presStyleIdx="1" presStyleCnt="2">
        <dgm:presLayoutVars>
          <dgm:chPref val="3"/>
        </dgm:presLayoutVars>
      </dgm:prSet>
      <dgm:spPr/>
    </dgm:pt>
    <dgm:pt modelId="{44F7915A-146D-4448-BD68-8A38B4BDC36B}" type="pres">
      <dgm:prSet presAssocID="{6DABC659-1AB1-4B17-AAA2-5F7A27B5D113}" presName="hierChild2" presStyleCnt="0"/>
      <dgm:spPr/>
    </dgm:pt>
  </dgm:ptLst>
  <dgm:cxnLst>
    <dgm:cxn modelId="{CC779863-CD92-4247-BDA8-28766550E395}" type="presOf" srcId="{D4129315-9F1D-4C53-A9CF-2DFD9E5DDE02}" destId="{2784F887-D7B6-4261-BDD5-BF2EA494DD8C}" srcOrd="0" destOrd="0" presId="urn:microsoft.com/office/officeart/2005/8/layout/hierarchy1"/>
    <dgm:cxn modelId="{5F9A0847-8CB7-4EAE-A036-512E0CA14A2F}" type="presOf" srcId="{AB7D6887-7768-4337-86D2-DC422584C678}" destId="{D8D2A2AD-439F-4F51-B980-79920500D87B}" srcOrd="0" destOrd="0" presId="urn:microsoft.com/office/officeart/2005/8/layout/hierarchy1"/>
    <dgm:cxn modelId="{3BDF9088-55C4-4366-8619-D80758263D1C}" type="presOf" srcId="{6DABC659-1AB1-4B17-AAA2-5F7A27B5D113}" destId="{E72C3BC3-34E3-4575-ADCD-0DDE3295C5A4}" srcOrd="0" destOrd="0" presId="urn:microsoft.com/office/officeart/2005/8/layout/hierarchy1"/>
    <dgm:cxn modelId="{02DFAF89-1EBE-4D70-AE61-84530D20A180}" srcId="{D4129315-9F1D-4C53-A9CF-2DFD9E5DDE02}" destId="{AB7D6887-7768-4337-86D2-DC422584C678}" srcOrd="0" destOrd="0" parTransId="{41B2E951-C3F1-4429-8B1C-AF16E74F8671}" sibTransId="{20D77376-5AB9-4B00-8B0E-74491005E7C0}"/>
    <dgm:cxn modelId="{647F80AE-0762-44CE-B778-ABC9F2EED9EB}" srcId="{D4129315-9F1D-4C53-A9CF-2DFD9E5DDE02}" destId="{6DABC659-1AB1-4B17-AAA2-5F7A27B5D113}" srcOrd="1" destOrd="0" parTransId="{A3AFA2FF-8BCA-4CF5-A4FF-70247A56D0DC}" sibTransId="{9A78B653-FDE5-4700-8130-7D097609014A}"/>
    <dgm:cxn modelId="{2AFE7A23-81F3-45AD-A7AB-508844A2359D}" type="presParOf" srcId="{2784F887-D7B6-4261-BDD5-BF2EA494DD8C}" destId="{CFE75AAC-9F55-42B0-A564-E868F5BC1CA1}" srcOrd="0" destOrd="0" presId="urn:microsoft.com/office/officeart/2005/8/layout/hierarchy1"/>
    <dgm:cxn modelId="{2F6AF79E-7B07-43A3-9172-B4E8E0CADE19}" type="presParOf" srcId="{CFE75AAC-9F55-42B0-A564-E868F5BC1CA1}" destId="{777D8296-CADC-429B-B4AD-2745610385B4}" srcOrd="0" destOrd="0" presId="urn:microsoft.com/office/officeart/2005/8/layout/hierarchy1"/>
    <dgm:cxn modelId="{A114F940-75F7-46F6-A6A7-32CC0B8567E3}" type="presParOf" srcId="{777D8296-CADC-429B-B4AD-2745610385B4}" destId="{6FDA95C0-8AF6-4550-A8F1-358915034EBA}" srcOrd="0" destOrd="0" presId="urn:microsoft.com/office/officeart/2005/8/layout/hierarchy1"/>
    <dgm:cxn modelId="{B6A9029C-C2A1-4899-8342-443CE6A324C6}" type="presParOf" srcId="{777D8296-CADC-429B-B4AD-2745610385B4}" destId="{D8D2A2AD-439F-4F51-B980-79920500D87B}" srcOrd="1" destOrd="0" presId="urn:microsoft.com/office/officeart/2005/8/layout/hierarchy1"/>
    <dgm:cxn modelId="{CF88BCBF-6D08-4D50-8446-B3597E225A9F}" type="presParOf" srcId="{CFE75AAC-9F55-42B0-A564-E868F5BC1CA1}" destId="{691CCC9A-1F66-423C-A8D5-4B98B85CAC1D}" srcOrd="1" destOrd="0" presId="urn:microsoft.com/office/officeart/2005/8/layout/hierarchy1"/>
    <dgm:cxn modelId="{FAF6D66B-0E05-42A3-969B-EF3A31D94ED7}" type="presParOf" srcId="{2784F887-D7B6-4261-BDD5-BF2EA494DD8C}" destId="{30049FE4-ED01-41F3-850E-F758100DEA7A}" srcOrd="1" destOrd="0" presId="urn:microsoft.com/office/officeart/2005/8/layout/hierarchy1"/>
    <dgm:cxn modelId="{3F6F244C-F4B1-4DF3-94A8-5863731D9AE4}" type="presParOf" srcId="{30049FE4-ED01-41F3-850E-F758100DEA7A}" destId="{82512C26-346F-47BD-8354-BDA39EC8BC2B}" srcOrd="0" destOrd="0" presId="urn:microsoft.com/office/officeart/2005/8/layout/hierarchy1"/>
    <dgm:cxn modelId="{BB37940D-C064-4983-85FF-F5D7CBE2621A}" type="presParOf" srcId="{82512C26-346F-47BD-8354-BDA39EC8BC2B}" destId="{756A4DC4-820C-49FC-8519-B1FB9D85A2AD}" srcOrd="0" destOrd="0" presId="urn:microsoft.com/office/officeart/2005/8/layout/hierarchy1"/>
    <dgm:cxn modelId="{52BF9B21-490C-4E39-BD61-604C342C30C7}" type="presParOf" srcId="{82512C26-346F-47BD-8354-BDA39EC8BC2B}" destId="{E72C3BC3-34E3-4575-ADCD-0DDE3295C5A4}" srcOrd="1" destOrd="0" presId="urn:microsoft.com/office/officeart/2005/8/layout/hierarchy1"/>
    <dgm:cxn modelId="{3BB195E8-B29B-4B47-8B11-0BE333887E16}" type="presParOf" srcId="{30049FE4-ED01-41F3-850E-F758100DEA7A}" destId="{44F7915A-146D-4448-BD68-8A38B4BDC3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64D03-B023-4DD9-861C-CA11EF5D2D9D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E5BCC5-83B0-48BA-A2EE-2E885D6468D7}">
      <dgm:prSet/>
      <dgm:spPr/>
      <dgm:t>
        <a:bodyPr/>
        <a:lstStyle/>
        <a:p>
          <a:pPr rtl="0"/>
          <a:r>
            <a:rPr lang="en-US" dirty="0"/>
            <a:t>In </a:t>
          </a:r>
          <a:r>
            <a:rPr lang="en-US" dirty="0">
              <a:latin typeface="Calibri Light" panose="020F0302020204030204"/>
            </a:rPr>
            <a:t>2004 </a:t>
          </a:r>
          <a:r>
            <a:rPr lang="en-US" dirty="0" err="1">
              <a:latin typeface="Calibri Light" panose="020F0302020204030204"/>
            </a:rPr>
            <a:t>ereburger</a:t>
          </a:r>
          <a:endParaRPr lang="en-US" dirty="0">
            <a:latin typeface="Calibri Light" panose="020F0302020204030204"/>
          </a:endParaRPr>
        </a:p>
      </dgm:t>
    </dgm:pt>
    <dgm:pt modelId="{A091DCFD-06BB-4A72-86CA-65033F15C428}" type="parTrans" cxnId="{378B1F8B-50C5-46F5-9301-C0D20D11B556}">
      <dgm:prSet/>
      <dgm:spPr/>
      <dgm:t>
        <a:bodyPr/>
        <a:lstStyle/>
        <a:p>
          <a:endParaRPr lang="en-US"/>
        </a:p>
      </dgm:t>
    </dgm:pt>
    <dgm:pt modelId="{0A9B2757-A7C0-4084-A512-E1522E0AF879}" type="sibTrans" cxnId="{378B1F8B-50C5-46F5-9301-C0D20D11B556}">
      <dgm:prSet/>
      <dgm:spPr/>
      <dgm:t>
        <a:bodyPr/>
        <a:lstStyle/>
        <a:p>
          <a:endParaRPr lang="en-US"/>
        </a:p>
      </dgm:t>
    </dgm:pt>
    <dgm:pt modelId="{190EB5E4-F7F4-4A7A-9CA3-79BFA00D0EE5}">
      <dgm:prSet/>
      <dgm:spPr/>
      <dgm:t>
        <a:bodyPr/>
        <a:lstStyle/>
        <a:p>
          <a:pPr rtl="0"/>
          <a:r>
            <a:rPr lang="en-US" dirty="0" err="1"/>
            <a:t>Haaltert</a:t>
          </a:r>
          <a:r>
            <a:rPr lang="en-US" dirty="0">
              <a:latin typeface="Calibri Light" panose="020F0302020204030204"/>
            </a:rPr>
            <a:t> (</a:t>
          </a:r>
          <a:r>
            <a:rPr lang="en-US" dirty="0" err="1">
              <a:latin typeface="Calibri Light" panose="020F0302020204030204"/>
            </a:rPr>
            <a:t>pleintje</a:t>
          </a:r>
          <a:r>
            <a:rPr lang="en-US" dirty="0">
              <a:latin typeface="Calibri Light" panose="020F0302020204030204"/>
            </a:rPr>
            <a:t>)</a:t>
          </a:r>
          <a:endParaRPr lang="en-US" dirty="0"/>
        </a:p>
      </dgm:t>
    </dgm:pt>
    <dgm:pt modelId="{6D4D94C0-8193-4A77-97EF-685783E1D17B}" type="parTrans" cxnId="{47E40461-46EB-44D3-B847-95393ED18422}">
      <dgm:prSet/>
      <dgm:spPr/>
      <dgm:t>
        <a:bodyPr/>
        <a:lstStyle/>
        <a:p>
          <a:endParaRPr lang="en-US"/>
        </a:p>
      </dgm:t>
    </dgm:pt>
    <dgm:pt modelId="{49362755-CBD7-4E9E-84FE-8A25F085579A}" type="sibTrans" cxnId="{47E40461-46EB-44D3-B847-95393ED18422}">
      <dgm:prSet/>
      <dgm:spPr/>
      <dgm:t>
        <a:bodyPr/>
        <a:lstStyle/>
        <a:p>
          <a:endParaRPr lang="en-US"/>
        </a:p>
      </dgm:t>
    </dgm:pt>
    <dgm:pt modelId="{E2D27F57-5BCA-429F-96CC-AEBE220BD21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Welle (</a:t>
          </a:r>
          <a:r>
            <a:rPr lang="en-US" dirty="0" err="1">
              <a:latin typeface="Calibri Light" panose="020F0302020204030204"/>
            </a:rPr>
            <a:t>laan</a:t>
          </a:r>
          <a:r>
            <a:rPr lang="en-US" dirty="0">
              <a:latin typeface="Calibri Light" panose="020F0302020204030204"/>
            </a:rPr>
            <a:t>)</a:t>
          </a:r>
        </a:p>
      </dgm:t>
    </dgm:pt>
    <dgm:pt modelId="{7850BEB3-1267-4D78-B800-5ADA5F086243}" type="parTrans" cxnId="{8F0C840B-9481-457B-A0C0-568EFA61AAA7}">
      <dgm:prSet/>
      <dgm:spPr/>
    </dgm:pt>
    <dgm:pt modelId="{59190B22-CAC4-4BBB-ADBA-E7CA8A99F305}" type="sibTrans" cxnId="{8F0C840B-9481-457B-A0C0-568EFA61AAA7}">
      <dgm:prSet/>
      <dgm:spPr/>
      <dgm:t>
        <a:bodyPr/>
        <a:lstStyle/>
        <a:p>
          <a:endParaRPr lang="en-US"/>
        </a:p>
      </dgm:t>
    </dgm:pt>
    <dgm:pt modelId="{D9BBC33E-6353-47E2-9F44-606EE8449EC5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Straatnamen: Kruibeke, Rumst , Sint-Amands</a:t>
          </a:r>
        </a:p>
      </dgm:t>
    </dgm:pt>
    <dgm:pt modelId="{57E666D1-D111-49FB-8ACB-9F287E93A19D}" type="parTrans" cxnId="{BA1C828B-1F80-4FEB-8E57-5F66580492CA}">
      <dgm:prSet/>
      <dgm:spPr/>
    </dgm:pt>
    <dgm:pt modelId="{AF6B40F8-0601-4B8F-8077-0F739FE5DF25}" type="sibTrans" cxnId="{BA1C828B-1F80-4FEB-8E57-5F66580492CA}">
      <dgm:prSet/>
      <dgm:spPr/>
      <dgm:t>
        <a:bodyPr/>
        <a:lstStyle/>
        <a:p>
          <a:endParaRPr lang="en-US"/>
        </a:p>
      </dgm:t>
    </dgm:pt>
    <dgm:pt modelId="{38101150-087D-451A-90D8-2AA193C102C4}" type="pres">
      <dgm:prSet presAssocID="{A9464D03-B023-4DD9-861C-CA11EF5D2D9D}" presName="diagram" presStyleCnt="0">
        <dgm:presLayoutVars>
          <dgm:dir/>
          <dgm:resizeHandles val="exact"/>
        </dgm:presLayoutVars>
      </dgm:prSet>
      <dgm:spPr/>
    </dgm:pt>
    <dgm:pt modelId="{9D51E043-F8B5-4FAA-91CE-557FF64A1D39}" type="pres">
      <dgm:prSet presAssocID="{5FE5BCC5-83B0-48BA-A2EE-2E885D6468D7}" presName="node" presStyleLbl="node1" presStyleIdx="0" presStyleCnt="4">
        <dgm:presLayoutVars>
          <dgm:bulletEnabled val="1"/>
        </dgm:presLayoutVars>
      </dgm:prSet>
      <dgm:spPr/>
    </dgm:pt>
    <dgm:pt modelId="{28A2DD32-9EB2-47B4-8DA6-99398569E349}" type="pres">
      <dgm:prSet presAssocID="{0A9B2757-A7C0-4084-A512-E1522E0AF879}" presName="sibTrans" presStyleCnt="0"/>
      <dgm:spPr/>
    </dgm:pt>
    <dgm:pt modelId="{685417C3-415E-445E-9C3E-8E192E237A5F}" type="pres">
      <dgm:prSet presAssocID="{D9BBC33E-6353-47E2-9F44-606EE8449EC5}" presName="node" presStyleLbl="node1" presStyleIdx="1" presStyleCnt="4">
        <dgm:presLayoutVars>
          <dgm:bulletEnabled val="1"/>
        </dgm:presLayoutVars>
      </dgm:prSet>
      <dgm:spPr/>
    </dgm:pt>
    <dgm:pt modelId="{BB9076D3-7CCE-4481-BCE6-BB8C446A62AB}" type="pres">
      <dgm:prSet presAssocID="{AF6B40F8-0601-4B8F-8077-0F739FE5DF25}" presName="sibTrans" presStyleCnt="0"/>
      <dgm:spPr/>
    </dgm:pt>
    <dgm:pt modelId="{20B9E752-1744-4D3E-A59D-15D2E1DEFAFC}" type="pres">
      <dgm:prSet presAssocID="{190EB5E4-F7F4-4A7A-9CA3-79BFA00D0EE5}" presName="node" presStyleLbl="node1" presStyleIdx="2" presStyleCnt="4">
        <dgm:presLayoutVars>
          <dgm:bulletEnabled val="1"/>
        </dgm:presLayoutVars>
      </dgm:prSet>
      <dgm:spPr/>
    </dgm:pt>
    <dgm:pt modelId="{B331C7DD-3726-451C-9944-277203BB0CF8}" type="pres">
      <dgm:prSet presAssocID="{49362755-CBD7-4E9E-84FE-8A25F085579A}" presName="sibTrans" presStyleCnt="0"/>
      <dgm:spPr/>
    </dgm:pt>
    <dgm:pt modelId="{58DBC6F0-896E-42DA-BB09-D72DE7539C49}" type="pres">
      <dgm:prSet presAssocID="{E2D27F57-5BCA-429F-96CC-AEBE220BD218}" presName="node" presStyleLbl="node1" presStyleIdx="3" presStyleCnt="4">
        <dgm:presLayoutVars>
          <dgm:bulletEnabled val="1"/>
        </dgm:presLayoutVars>
      </dgm:prSet>
      <dgm:spPr/>
    </dgm:pt>
  </dgm:ptLst>
  <dgm:cxnLst>
    <dgm:cxn modelId="{8F0C840B-9481-457B-A0C0-568EFA61AAA7}" srcId="{A9464D03-B023-4DD9-861C-CA11EF5D2D9D}" destId="{E2D27F57-5BCA-429F-96CC-AEBE220BD218}" srcOrd="3" destOrd="0" parTransId="{7850BEB3-1267-4D78-B800-5ADA5F086243}" sibTransId="{59190B22-CAC4-4BBB-ADBA-E7CA8A99F305}"/>
    <dgm:cxn modelId="{61BD0D32-5C44-4312-9802-EA8CC82EE460}" type="presOf" srcId="{E2D27F57-5BCA-429F-96CC-AEBE220BD218}" destId="{58DBC6F0-896E-42DA-BB09-D72DE7539C49}" srcOrd="0" destOrd="0" presId="urn:microsoft.com/office/officeart/2005/8/layout/default"/>
    <dgm:cxn modelId="{47E40461-46EB-44D3-B847-95393ED18422}" srcId="{A9464D03-B023-4DD9-861C-CA11EF5D2D9D}" destId="{190EB5E4-F7F4-4A7A-9CA3-79BFA00D0EE5}" srcOrd="2" destOrd="0" parTransId="{6D4D94C0-8193-4A77-97EF-685783E1D17B}" sibTransId="{49362755-CBD7-4E9E-84FE-8A25F085579A}"/>
    <dgm:cxn modelId="{DBAE0156-8833-47EC-ACBB-47B52DE431A2}" type="presOf" srcId="{5FE5BCC5-83B0-48BA-A2EE-2E885D6468D7}" destId="{9D51E043-F8B5-4FAA-91CE-557FF64A1D39}" srcOrd="0" destOrd="0" presId="urn:microsoft.com/office/officeart/2005/8/layout/default"/>
    <dgm:cxn modelId="{378B1F8B-50C5-46F5-9301-C0D20D11B556}" srcId="{A9464D03-B023-4DD9-861C-CA11EF5D2D9D}" destId="{5FE5BCC5-83B0-48BA-A2EE-2E885D6468D7}" srcOrd="0" destOrd="0" parTransId="{A091DCFD-06BB-4A72-86CA-65033F15C428}" sibTransId="{0A9B2757-A7C0-4084-A512-E1522E0AF879}"/>
    <dgm:cxn modelId="{BA1C828B-1F80-4FEB-8E57-5F66580492CA}" srcId="{A9464D03-B023-4DD9-861C-CA11EF5D2D9D}" destId="{D9BBC33E-6353-47E2-9F44-606EE8449EC5}" srcOrd="1" destOrd="0" parTransId="{57E666D1-D111-49FB-8ACB-9F287E93A19D}" sibTransId="{AF6B40F8-0601-4B8F-8077-0F739FE5DF25}"/>
    <dgm:cxn modelId="{5551A6B2-9330-47D9-8824-A2F9717D8F8F}" type="presOf" srcId="{A9464D03-B023-4DD9-861C-CA11EF5D2D9D}" destId="{38101150-087D-451A-90D8-2AA193C102C4}" srcOrd="0" destOrd="0" presId="urn:microsoft.com/office/officeart/2005/8/layout/default"/>
    <dgm:cxn modelId="{F0DD0DCF-AB2A-4DA1-AB55-35F688F8D9AC}" type="presOf" srcId="{190EB5E4-F7F4-4A7A-9CA3-79BFA00D0EE5}" destId="{20B9E752-1744-4D3E-A59D-15D2E1DEFAFC}" srcOrd="0" destOrd="0" presId="urn:microsoft.com/office/officeart/2005/8/layout/default"/>
    <dgm:cxn modelId="{B912A6D2-E64E-45AA-958F-95572C428679}" type="presOf" srcId="{D9BBC33E-6353-47E2-9F44-606EE8449EC5}" destId="{685417C3-415E-445E-9C3E-8E192E237A5F}" srcOrd="0" destOrd="0" presId="urn:microsoft.com/office/officeart/2005/8/layout/default"/>
    <dgm:cxn modelId="{8B432F7F-42AE-4BD0-8AB8-058B27AB8F3C}" type="presParOf" srcId="{38101150-087D-451A-90D8-2AA193C102C4}" destId="{9D51E043-F8B5-4FAA-91CE-557FF64A1D39}" srcOrd="0" destOrd="0" presId="urn:microsoft.com/office/officeart/2005/8/layout/default"/>
    <dgm:cxn modelId="{0C4EEB6E-532C-4559-9B9D-0C19B7DB0332}" type="presParOf" srcId="{38101150-087D-451A-90D8-2AA193C102C4}" destId="{28A2DD32-9EB2-47B4-8DA6-99398569E349}" srcOrd="1" destOrd="0" presId="urn:microsoft.com/office/officeart/2005/8/layout/default"/>
    <dgm:cxn modelId="{58B9E19C-EC9E-4421-8705-5E91AECFAAA2}" type="presParOf" srcId="{38101150-087D-451A-90D8-2AA193C102C4}" destId="{685417C3-415E-445E-9C3E-8E192E237A5F}" srcOrd="2" destOrd="0" presId="urn:microsoft.com/office/officeart/2005/8/layout/default"/>
    <dgm:cxn modelId="{DC2C1BCE-A064-4BCD-A29C-5DD66221EE91}" type="presParOf" srcId="{38101150-087D-451A-90D8-2AA193C102C4}" destId="{BB9076D3-7CCE-4481-BCE6-BB8C446A62AB}" srcOrd="3" destOrd="0" presId="urn:microsoft.com/office/officeart/2005/8/layout/default"/>
    <dgm:cxn modelId="{0539300F-DAF1-42BD-8AFF-6831CAC927DD}" type="presParOf" srcId="{38101150-087D-451A-90D8-2AA193C102C4}" destId="{20B9E752-1744-4D3E-A59D-15D2E1DEFAFC}" srcOrd="4" destOrd="0" presId="urn:microsoft.com/office/officeart/2005/8/layout/default"/>
    <dgm:cxn modelId="{1B2EF8C6-9995-4B62-B79D-0CD492404F4A}" type="presParOf" srcId="{38101150-087D-451A-90D8-2AA193C102C4}" destId="{B331C7DD-3726-451C-9944-277203BB0CF8}" srcOrd="5" destOrd="0" presId="urn:microsoft.com/office/officeart/2005/8/layout/default"/>
    <dgm:cxn modelId="{AE3CA67D-157D-4D4B-9281-102A382673A2}" type="presParOf" srcId="{38101150-087D-451A-90D8-2AA193C102C4}" destId="{58DBC6F0-896E-42DA-BB09-D72DE7539C4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A95C0-8AF6-4550-A8F1-358915034EBA}">
      <dsp:nvSpPr>
        <dsp:cNvPr id="0" name=""/>
        <dsp:cNvSpPr/>
      </dsp:nvSpPr>
      <dsp:spPr>
        <a:xfrm>
          <a:off x="685" y="886312"/>
          <a:ext cx="2407067" cy="1528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2A2AD-439F-4F51-B980-79920500D87B}">
      <dsp:nvSpPr>
        <dsp:cNvPr id="0" name=""/>
        <dsp:cNvSpPr/>
      </dsp:nvSpPr>
      <dsp:spPr>
        <a:xfrm>
          <a:off x="268137" y="1140392"/>
          <a:ext cx="2407067" cy="1528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err="1"/>
            <a:t>Geboren</a:t>
          </a:r>
          <a:r>
            <a:rPr lang="en-US" sz="2400" kern="1200"/>
            <a:t>: Aalst, 1839</a:t>
          </a:r>
        </a:p>
      </dsp:txBody>
      <dsp:txXfrm>
        <a:off x="312905" y="1185160"/>
        <a:ext cx="2317531" cy="1438951"/>
      </dsp:txXfrm>
    </dsp:sp>
    <dsp:sp modelId="{756A4DC4-820C-49FC-8519-B1FB9D85A2AD}">
      <dsp:nvSpPr>
        <dsp:cNvPr id="0" name=""/>
        <dsp:cNvSpPr/>
      </dsp:nvSpPr>
      <dsp:spPr>
        <a:xfrm>
          <a:off x="2942656" y="886312"/>
          <a:ext cx="2407067" cy="1528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C3BC3-34E3-4575-ADCD-0DDE3295C5A4}">
      <dsp:nvSpPr>
        <dsp:cNvPr id="0" name=""/>
        <dsp:cNvSpPr/>
      </dsp:nvSpPr>
      <dsp:spPr>
        <a:xfrm>
          <a:off x="3210108" y="1140392"/>
          <a:ext cx="2407067" cy="1528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err="1"/>
            <a:t>Gestorven:Aalst</a:t>
          </a:r>
          <a:r>
            <a:rPr lang="en-US" sz="2400" kern="1200"/>
            <a:t>, 1907</a:t>
          </a:r>
        </a:p>
      </dsp:txBody>
      <dsp:txXfrm>
        <a:off x="3254876" y="1185160"/>
        <a:ext cx="2317531" cy="1438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1E043-F8B5-4FAA-91CE-557FF64A1D39}">
      <dsp:nvSpPr>
        <dsp:cNvPr id="0" name=""/>
        <dsp:cNvSpPr/>
      </dsp:nvSpPr>
      <dsp:spPr>
        <a:xfrm>
          <a:off x="395" y="47303"/>
          <a:ext cx="1544033" cy="9264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 </a:t>
          </a:r>
          <a:r>
            <a:rPr lang="en-US" sz="1500" kern="1200" dirty="0">
              <a:latin typeface="Calibri Light" panose="020F0302020204030204"/>
            </a:rPr>
            <a:t>2004 </a:t>
          </a:r>
          <a:r>
            <a:rPr lang="en-US" sz="1500" kern="1200" dirty="0" err="1">
              <a:latin typeface="Calibri Light" panose="020F0302020204030204"/>
            </a:rPr>
            <a:t>ereburger</a:t>
          </a:r>
          <a:endParaRPr lang="en-US" sz="1500" kern="1200" dirty="0">
            <a:latin typeface="Calibri Light" panose="020F0302020204030204"/>
          </a:endParaRPr>
        </a:p>
      </dsp:txBody>
      <dsp:txXfrm>
        <a:off x="395" y="47303"/>
        <a:ext cx="1544033" cy="926420"/>
      </dsp:txXfrm>
    </dsp:sp>
    <dsp:sp modelId="{685417C3-415E-445E-9C3E-8E192E237A5F}">
      <dsp:nvSpPr>
        <dsp:cNvPr id="0" name=""/>
        <dsp:cNvSpPr/>
      </dsp:nvSpPr>
      <dsp:spPr>
        <a:xfrm>
          <a:off x="1698832" y="47303"/>
          <a:ext cx="1544033" cy="9264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Straatnamen: Kruibeke, Rumst , Sint-Amands</a:t>
          </a:r>
        </a:p>
      </dsp:txBody>
      <dsp:txXfrm>
        <a:off x="1698832" y="47303"/>
        <a:ext cx="1544033" cy="926420"/>
      </dsp:txXfrm>
    </dsp:sp>
    <dsp:sp modelId="{20B9E752-1744-4D3E-A59D-15D2E1DEFAFC}">
      <dsp:nvSpPr>
        <dsp:cNvPr id="0" name=""/>
        <dsp:cNvSpPr/>
      </dsp:nvSpPr>
      <dsp:spPr>
        <a:xfrm>
          <a:off x="395" y="1128126"/>
          <a:ext cx="1544033" cy="9264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Haaltert</a:t>
          </a:r>
          <a:r>
            <a:rPr lang="en-US" sz="1500" kern="1200" dirty="0">
              <a:latin typeface="Calibri Light" panose="020F0302020204030204"/>
            </a:rPr>
            <a:t> (</a:t>
          </a:r>
          <a:r>
            <a:rPr lang="en-US" sz="1500" kern="1200" dirty="0" err="1">
              <a:latin typeface="Calibri Light" panose="020F0302020204030204"/>
            </a:rPr>
            <a:t>pleintje</a:t>
          </a:r>
          <a:r>
            <a:rPr lang="en-US" sz="1500" kern="1200" dirty="0">
              <a:latin typeface="Calibri Light" panose="020F0302020204030204"/>
            </a:rPr>
            <a:t>)</a:t>
          </a:r>
          <a:endParaRPr lang="en-US" sz="1500" kern="1200" dirty="0"/>
        </a:p>
      </dsp:txBody>
      <dsp:txXfrm>
        <a:off x="395" y="1128126"/>
        <a:ext cx="1544033" cy="926420"/>
      </dsp:txXfrm>
    </dsp:sp>
    <dsp:sp modelId="{58DBC6F0-896E-42DA-BB09-D72DE7539C49}">
      <dsp:nvSpPr>
        <dsp:cNvPr id="0" name=""/>
        <dsp:cNvSpPr/>
      </dsp:nvSpPr>
      <dsp:spPr>
        <a:xfrm>
          <a:off x="1698832" y="1128126"/>
          <a:ext cx="1544033" cy="9264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 Welle (</a:t>
          </a:r>
          <a:r>
            <a:rPr lang="en-US" sz="1500" kern="1200" dirty="0" err="1">
              <a:latin typeface="Calibri Light" panose="020F0302020204030204"/>
            </a:rPr>
            <a:t>laan</a:t>
          </a:r>
          <a:r>
            <a:rPr lang="en-US" sz="1500" kern="1200" dirty="0">
              <a:latin typeface="Calibri Light" panose="020F0302020204030204"/>
            </a:rPr>
            <a:t>)</a:t>
          </a:r>
        </a:p>
      </dsp:txBody>
      <dsp:txXfrm>
        <a:off x="1698832" y="1128126"/>
        <a:ext cx="1544033" cy="926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33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851974"/>
            <a:ext cx="9144000" cy="1152663"/>
          </a:xfrm>
        </p:spPr>
        <p:txBody>
          <a:bodyPr>
            <a:normAutofit/>
          </a:bodyPr>
          <a:lstStyle/>
          <a:p>
            <a:r>
              <a:rPr lang="de-DE" sz="4400">
                <a:cs typeface="Calibri Light"/>
              </a:rPr>
              <a:t>Pastoor Daens</a:t>
            </a:r>
            <a:endParaRPr lang="de-DE" sz="440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071718"/>
            <a:ext cx="9144000" cy="6467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>
                <a:cs typeface="Calibri"/>
              </a:rPr>
              <a:t>Made </a:t>
            </a:r>
            <a:r>
              <a:rPr lang="de-DE" err="1">
                <a:cs typeface="Calibri"/>
              </a:rPr>
              <a:t>by</a:t>
            </a:r>
            <a:r>
              <a:rPr lang="de-DE">
                <a:cs typeface="Calibri"/>
              </a:rPr>
              <a:t> Simon, Juul</a:t>
            </a:r>
            <a:endParaRPr lang="de-DE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C0F3573-5D43-8613-A61B-3B68CA093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95" r="-1" b="-1"/>
          <a:stretch/>
        </p:blipFill>
        <p:spPr>
          <a:xfrm>
            <a:off x="737560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29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1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33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5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395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6EF92-5666-5E2F-AEB8-40719296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43" y="2442411"/>
            <a:ext cx="4996329" cy="2024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Einde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6F055-076E-6B79-DBB4-A79979C70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9743" y="4632160"/>
            <a:ext cx="4996328" cy="10682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Zijn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er </a:t>
            </a: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nog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vragen</a:t>
            </a:r>
            <a:r>
              <a:rPr lang="en-US" sz="3200" dirty="0">
                <a:solidFill>
                  <a:srgbClr val="FFFFFF"/>
                </a:solidFill>
              </a:rPr>
              <a:t>?</a:t>
            </a:r>
            <a:endParaRPr lang="en-US" sz="3200" kern="1200" dirty="0" err="1">
              <a:solidFill>
                <a:srgbClr val="FFFFFF"/>
              </a:solidFill>
              <a:latin typeface="+mn-lt"/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90EADB1-90CD-D682-6CF6-6E4A2B3E5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43" r="1" b="14845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E3619AC-3A8B-A54B-96E4-A2A2743BA9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6321" b="6055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57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638D4-CD52-D4C8-6352-E55C2A7E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Inhoud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CFD0F-DA58-217E-2B99-E51DDF5F2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err="1">
                <a:solidFill>
                  <a:srgbClr val="FEFFFF"/>
                </a:solidFill>
              </a:rPr>
              <a:t>Waar</a:t>
            </a:r>
            <a:r>
              <a:rPr lang="en-US" sz="2200">
                <a:solidFill>
                  <a:srgbClr val="FEFFFF"/>
                </a:solidFill>
              </a:rPr>
              <a:t> </a:t>
            </a:r>
            <a:r>
              <a:rPr lang="en-US" sz="2200" err="1">
                <a:solidFill>
                  <a:srgbClr val="FEFFFF"/>
                </a:solidFill>
              </a:rPr>
              <a:t>en</a:t>
            </a:r>
            <a:r>
              <a:rPr lang="en-US" sz="2200">
                <a:solidFill>
                  <a:srgbClr val="FEFFFF"/>
                </a:solidFill>
              </a:rPr>
              <a:t> </a:t>
            </a:r>
            <a:r>
              <a:rPr lang="en-US" sz="2200" err="1">
                <a:solidFill>
                  <a:srgbClr val="FEFFFF"/>
                </a:solidFill>
              </a:rPr>
              <a:t>wanneer</a:t>
            </a:r>
            <a:endParaRPr lang="en-US" sz="2200" err="1">
              <a:solidFill>
                <a:srgbClr val="FEFFFF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EFFFF"/>
                </a:solidFill>
              </a:rPr>
              <a:t> </a:t>
            </a:r>
            <a:r>
              <a:rPr lang="en-US" sz="2200" err="1">
                <a:solidFill>
                  <a:srgbClr val="FEFFFF"/>
                </a:solidFill>
              </a:rPr>
              <a:t>Zijn</a:t>
            </a:r>
            <a:r>
              <a:rPr lang="en-US" sz="2200">
                <a:solidFill>
                  <a:srgbClr val="FEFFFF"/>
                </a:solidFill>
              </a:rPr>
              <a:t> naam</a:t>
            </a:r>
            <a:endParaRPr lang="en-US" sz="2200">
              <a:solidFill>
                <a:srgbClr val="FEFFFF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EFFFF"/>
                </a:solidFill>
              </a:rPr>
              <a:t>Hoe </a:t>
            </a:r>
            <a:r>
              <a:rPr lang="en-US" sz="2200" err="1">
                <a:solidFill>
                  <a:srgbClr val="FEFFFF"/>
                </a:solidFill>
              </a:rPr>
              <a:t>gestorven</a:t>
            </a:r>
            <a:endParaRPr lang="en-US" sz="2200" err="1">
              <a:solidFill>
                <a:srgbClr val="FEFFFF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err="1">
                <a:solidFill>
                  <a:srgbClr val="FEFFFF"/>
                </a:solidFill>
              </a:rPr>
              <a:t>Zijn</a:t>
            </a:r>
            <a:r>
              <a:rPr lang="en-US" sz="2200">
                <a:solidFill>
                  <a:srgbClr val="FEFFFF"/>
                </a:solidFill>
              </a:rPr>
              <a:t> </a:t>
            </a:r>
            <a:r>
              <a:rPr lang="en-US" sz="2200" err="1">
                <a:solidFill>
                  <a:srgbClr val="FEFFFF"/>
                </a:solidFill>
              </a:rPr>
              <a:t>leven</a:t>
            </a:r>
            <a:endParaRPr lang="en-US" sz="2200" err="1">
              <a:solidFill>
                <a:srgbClr val="FEFFFF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err="1">
                <a:solidFill>
                  <a:srgbClr val="FEFFFF"/>
                </a:solidFill>
              </a:rPr>
              <a:t>Erkenningen</a:t>
            </a:r>
            <a:endParaRPr lang="en-US" sz="2200" err="1">
              <a:solidFill>
                <a:srgbClr val="FEFFFF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err="1">
                <a:solidFill>
                  <a:srgbClr val="FEFFFF"/>
                </a:solidFill>
                <a:cs typeface="Calibri"/>
              </a:rPr>
              <a:t>weetjes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olidFill>
                <a:srgbClr val="FEFFFF"/>
              </a:solidFill>
            </a:endParaRPr>
          </a:p>
          <a:p>
            <a:endParaRPr lang="en-US" sz="2200">
              <a:solidFill>
                <a:srgbClr val="FEFFFF"/>
              </a:solidFill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D9837C0-56F4-86FC-80F2-1D559FC44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8268" y="1708086"/>
            <a:ext cx="6539075" cy="312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50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74F5-3B42-39E4-C668-939718CCE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WAAR EN WANNEER</a:t>
            </a:r>
            <a:endParaRPr lang="en-US"/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016B8669-0860-DE0D-928D-332B714E57C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5121073"/>
              </p:ext>
            </p:extLst>
          </p:nvPr>
        </p:nvGraphicFramePr>
        <p:xfrm>
          <a:off x="5902" y="2634470"/>
          <a:ext cx="5617862" cy="355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Afbeelding 7" descr="Afbeelding met persoon, buiten, menigte&#10;&#10;Automatisch gegenereerde beschrijving">
            <a:extLst>
              <a:ext uri="{FF2B5EF4-FFF2-40B4-BE49-F238E27FC236}">
                <a16:creationId xmlns:a16="http://schemas.microsoft.com/office/drawing/2014/main" id="{E2B220B4-1A49-4B62-E1A4-2AD72F06F48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5625861" y="2630806"/>
            <a:ext cx="5614508" cy="3174334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2FB7C3-D1D5-34A6-41D3-5F641669601B}"/>
              </a:ext>
            </a:extLst>
          </p:cNvPr>
          <p:cNvSpPr txBox="1"/>
          <p:nvPr/>
        </p:nvSpPr>
        <p:spPr>
          <a:xfrm>
            <a:off x="6675783" y="6095999"/>
            <a:ext cx="364434" cy="2650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B86710-017C-F461-F7E7-D55DFA7D8B59}"/>
              </a:ext>
            </a:extLst>
          </p:cNvPr>
          <p:cNvSpPr txBox="1"/>
          <p:nvPr/>
        </p:nvSpPr>
        <p:spPr>
          <a:xfrm>
            <a:off x="6327912" y="6062869"/>
            <a:ext cx="1374913" cy="4803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1ADD78-5908-B2D2-09DC-3E16DFDA07BC}"/>
              </a:ext>
            </a:extLst>
          </p:cNvPr>
          <p:cNvSpPr txBox="1"/>
          <p:nvPr/>
        </p:nvSpPr>
        <p:spPr>
          <a:xfrm>
            <a:off x="6924260" y="1242391"/>
            <a:ext cx="4754217" cy="31970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FBCB72A-11C4-7EC8-F91E-A783615DA3E3}"/>
              </a:ext>
            </a:extLst>
          </p:cNvPr>
          <p:cNvSpPr txBox="1"/>
          <p:nvPr/>
        </p:nvSpPr>
        <p:spPr>
          <a:xfrm>
            <a:off x="1329764" y="2002117"/>
            <a:ext cx="1809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8CA7C89-355F-017C-5449-901A40AD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68jaar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205EDB-B61D-A21E-2183-3DD01362F535}"/>
              </a:ext>
            </a:extLst>
          </p:cNvPr>
          <p:cNvSpPr txBox="1"/>
          <p:nvPr/>
        </p:nvSpPr>
        <p:spPr>
          <a:xfrm>
            <a:off x="5234608" y="1109869"/>
            <a:ext cx="4621695" cy="27663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96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045BF01-625E-4022-91E5-488DB3FCB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0658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CB17E-23CC-DBA0-00BD-8C788199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2745736"/>
            <a:ext cx="3703320" cy="1366528"/>
          </a:xfrm>
          <a:solidFill>
            <a:schemeClr val="tx1">
              <a:alpha val="50000"/>
            </a:schemeClr>
          </a:solidFill>
          <a:ln w="25400" cap="sq" cmpd="sng">
            <a:solidFill>
              <a:schemeClr val="bg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cs typeface="Calibri Light"/>
              </a:rPr>
              <a:t>Zijn echte naam</a:t>
            </a:r>
            <a:endParaRPr lang="en-US" sz="3200">
              <a:solidFill>
                <a:schemeClr val="bg1"/>
              </a:solidFill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E442549-290E-4B7E-892E-F2DB911DD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7" y="-2"/>
            <a:ext cx="7537704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DC773-45AA-061E-67F1-415F6A5C2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H="1">
            <a:off x="4658860" y="640080"/>
            <a:ext cx="7536649" cy="34008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5400">
                <a:ea typeface="+mn-lt"/>
                <a:cs typeface="+mn-lt"/>
              </a:rPr>
              <a:t>Augustinus Adolphus (Adolf) </a:t>
            </a:r>
            <a:r>
              <a:rPr lang="en-US" sz="5400" err="1">
                <a:ea typeface="+mn-lt"/>
                <a:cs typeface="+mn-lt"/>
              </a:rPr>
              <a:t>Daens</a:t>
            </a:r>
            <a:endParaRPr lang="en-US" sz="5400" err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99488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94A1334-0791-D0C8-681C-A511F1D05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6" y="-1343742"/>
            <a:ext cx="13004139" cy="8208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E518FA-3656-5E0B-917C-82FF327F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Hoe is Adolf </a:t>
            </a:r>
            <a:r>
              <a:rPr lang="en-US" dirty="0" err="1">
                <a:cs typeface="Calibri Light"/>
              </a:rPr>
              <a:t>Daens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gestorven</a:t>
            </a:r>
            <a:r>
              <a:rPr lang="en-US" dirty="0">
                <a:cs typeface="Calibri Ligh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A6437-D3A4-8969-7745-672464E64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758606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cs typeface="Calibri"/>
              </a:rPr>
              <a:t>A: Door de </a:t>
            </a:r>
            <a:r>
              <a:rPr lang="en-US" dirty="0" err="1">
                <a:solidFill>
                  <a:srgbClr val="FFFF00"/>
                </a:solidFill>
                <a:cs typeface="Calibri"/>
              </a:rPr>
              <a:t>ziekte</a:t>
            </a:r>
            <a:r>
              <a:rPr lang="en-US" dirty="0">
                <a:solidFill>
                  <a:srgbClr val="FFFF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FFFF00"/>
                </a:solidFill>
                <a:cs typeface="Calibri"/>
              </a:rPr>
              <a:t>kanker</a:t>
            </a:r>
            <a:endParaRPr lang="en-US" dirty="0">
              <a:solidFill>
                <a:srgbClr val="FFFF00"/>
              </a:solidFill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cs typeface="Calibri"/>
              </a:rPr>
              <a:t>B: Van </a:t>
            </a:r>
            <a:r>
              <a:rPr lang="en-US" dirty="0" err="1">
                <a:solidFill>
                  <a:srgbClr val="FFFF00"/>
                </a:solidFill>
                <a:cs typeface="Calibri"/>
              </a:rPr>
              <a:t>ouderdom</a:t>
            </a:r>
            <a:endParaRPr lang="en-US" dirty="0">
              <a:solidFill>
                <a:srgbClr val="FFFF00"/>
              </a:solidFill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cs typeface="Calibri"/>
              </a:rPr>
              <a:t>C: Door </a:t>
            </a:r>
            <a:r>
              <a:rPr lang="en-US" dirty="0" err="1">
                <a:solidFill>
                  <a:srgbClr val="FFFF00"/>
                </a:solidFill>
                <a:cs typeface="Calibri"/>
              </a:rPr>
              <a:t>een</a:t>
            </a:r>
            <a:r>
              <a:rPr lang="en-US" dirty="0">
                <a:solidFill>
                  <a:srgbClr val="FFFF0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FFFF00"/>
                </a:solidFill>
                <a:cs typeface="Calibri"/>
              </a:rPr>
              <a:t>oorlog</a:t>
            </a:r>
            <a:endParaRPr lang="en-US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C813B-A96B-5E0E-C842-2F10FE829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5634" y="-417243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9600">
              <a:cs typeface="Calibri"/>
            </a:endParaRPr>
          </a:p>
          <a:p>
            <a:pPr marL="0" indent="0">
              <a:buNone/>
            </a:pPr>
            <a:r>
              <a:rPr lang="en-US" sz="9600">
                <a:cs typeface="Calibri"/>
              </a:rPr>
              <a:t>        B</a:t>
            </a:r>
          </a:p>
        </p:txBody>
      </p:sp>
    </p:spTree>
    <p:extLst>
      <p:ext uri="{BB962C8B-B14F-4D97-AF65-F5344CB8AC3E}">
        <p14:creationId xmlns:p14="http://schemas.microsoft.com/office/powerpoint/2010/main" val="35390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56BC2-12EF-5345-9DEF-DB46BD29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Zijn leven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0171C-EA3D-B56C-326F-0E9F28C0C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881158" cy="3502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" indent="-285750"/>
            <a:r>
              <a:rPr lang="en-US" sz="1800" dirty="0" err="1"/>
              <a:t>priester</a:t>
            </a:r>
            <a:r>
              <a:rPr lang="en-US" sz="1800" dirty="0"/>
              <a:t>, </a:t>
            </a:r>
            <a:r>
              <a:rPr lang="en-US" sz="1800" dirty="0" err="1"/>
              <a:t>leerkracht</a:t>
            </a:r>
            <a:r>
              <a:rPr lang="en-US" sz="1800" dirty="0"/>
              <a:t> (</a:t>
            </a:r>
            <a:r>
              <a:rPr lang="en-US" sz="1800" dirty="0" err="1"/>
              <a:t>nadien</a:t>
            </a:r>
            <a:r>
              <a:rPr lang="en-US" sz="1800" dirty="0"/>
              <a:t> </a:t>
            </a:r>
            <a:r>
              <a:rPr lang="en-US" sz="1800" dirty="0" err="1"/>
              <a:t>ontslagen</a:t>
            </a:r>
            <a:r>
              <a:rPr lang="en-US" sz="1800" dirty="0"/>
              <a:t>)</a:t>
            </a:r>
            <a:endParaRPr lang="en-US" sz="1800" dirty="0">
              <a:cs typeface="Calibri"/>
            </a:endParaRPr>
          </a:p>
          <a:p>
            <a:pPr marL="114300"/>
            <a:r>
              <a:rPr lang="en-US" sz="1800" dirty="0"/>
              <a:t> les: Antwerpen, Aalst,…</a:t>
            </a:r>
            <a:endParaRPr lang="en-US" sz="1800" dirty="0">
              <a:cs typeface="Calibri"/>
            </a:endParaRPr>
          </a:p>
          <a:p>
            <a:pPr marL="114300"/>
            <a:r>
              <a:rPr lang="en-US" sz="1800" dirty="0" err="1"/>
              <a:t>woonde</a:t>
            </a:r>
            <a:r>
              <a:rPr lang="en-US" sz="1800" dirty="0"/>
              <a:t> </a:t>
            </a:r>
            <a:r>
              <a:rPr lang="en-US" sz="1800" dirty="0" err="1"/>
              <a:t>bij</a:t>
            </a:r>
            <a:r>
              <a:rPr lang="en-US" sz="1800" dirty="0"/>
              <a:t> </a:t>
            </a:r>
            <a:r>
              <a:rPr lang="en-US" sz="1800" dirty="0" err="1"/>
              <a:t>broer</a:t>
            </a:r>
            <a:r>
              <a:rPr lang="en-US" sz="1800" dirty="0"/>
              <a:t> Pieter</a:t>
            </a:r>
            <a:endParaRPr lang="en-US" sz="1800" dirty="0">
              <a:cs typeface="Calibri"/>
            </a:endParaRPr>
          </a:p>
          <a:p>
            <a:r>
              <a:rPr lang="en-US" sz="1800" dirty="0"/>
              <a:t>door </a:t>
            </a:r>
            <a:r>
              <a:rPr lang="en-US" sz="1800" dirty="0" err="1"/>
              <a:t>slechte</a:t>
            </a:r>
            <a:r>
              <a:rPr lang="en-US" sz="1800" dirty="0"/>
              <a:t> </a:t>
            </a:r>
            <a:r>
              <a:rPr lang="en-US" sz="1800" dirty="0" err="1"/>
              <a:t>arbeidsomstandigheden</a:t>
            </a:r>
            <a:endParaRPr lang="en-US" sz="1800" dirty="0" err="1">
              <a:cs typeface="Calibri"/>
            </a:endParaRPr>
          </a:p>
          <a:p>
            <a:pPr lvl="1"/>
            <a:r>
              <a:rPr lang="en-US" sz="1400" dirty="0" err="1">
                <a:cs typeface="Calibri"/>
              </a:rPr>
              <a:t>gevolg</a:t>
            </a:r>
            <a:r>
              <a:rPr lang="en-US" sz="1400" dirty="0">
                <a:cs typeface="Calibri"/>
              </a:rPr>
              <a:t>: </a:t>
            </a:r>
            <a:r>
              <a:rPr lang="en-US" sz="1800" dirty="0"/>
              <a:t>de </a:t>
            </a:r>
            <a:r>
              <a:rPr lang="en-US" sz="1800" dirty="0" err="1"/>
              <a:t>daenssitische</a:t>
            </a:r>
            <a:r>
              <a:rPr lang="en-US" sz="1800" dirty="0"/>
              <a:t> </a:t>
            </a:r>
            <a:r>
              <a:rPr lang="en-US" sz="1800" dirty="0" err="1"/>
              <a:t>beweging</a:t>
            </a:r>
            <a:endParaRPr lang="en-US" sz="1800" dirty="0">
              <a:cs typeface="Calibri"/>
            </a:endParaRPr>
          </a:p>
          <a:p>
            <a:r>
              <a:rPr lang="en-US" sz="1800" dirty="0">
                <a:cs typeface="Calibri"/>
              </a:rPr>
              <a:t> door </a:t>
            </a:r>
            <a:r>
              <a:rPr lang="en-US" sz="1800" dirty="0" err="1">
                <a:cs typeface="Calibri"/>
              </a:rPr>
              <a:t>discussie</a:t>
            </a:r>
            <a:r>
              <a:rPr lang="en-US" sz="1800" dirty="0">
                <a:cs typeface="Calibri"/>
              </a:rPr>
              <a:t> met </a:t>
            </a:r>
            <a:r>
              <a:rPr lang="en-US" sz="1800" dirty="0" err="1">
                <a:cs typeface="Calibri"/>
              </a:rPr>
              <a:t>bisschop</a:t>
            </a:r>
            <a:r>
              <a:rPr lang="en-US" sz="1800" dirty="0">
                <a:cs typeface="Calibri"/>
              </a:rPr>
              <a:t>, </a:t>
            </a:r>
            <a:r>
              <a:rPr lang="en-US" sz="1800" dirty="0" err="1">
                <a:cs typeface="Calibri"/>
              </a:rPr>
              <a:t>veroordeeld</a:t>
            </a:r>
            <a:r>
              <a:rPr lang="en-US" sz="1800" dirty="0">
                <a:cs typeface="Calibri"/>
              </a:rPr>
              <a:t> door </a:t>
            </a:r>
            <a:r>
              <a:rPr lang="en-US" sz="1800" dirty="0" err="1">
                <a:cs typeface="Calibri"/>
              </a:rPr>
              <a:t>Vaticaan</a:t>
            </a:r>
            <a:endParaRPr lang="en-US" sz="1800" dirty="0">
              <a:cs typeface="Calibri"/>
            </a:endParaRPr>
          </a:p>
        </p:txBody>
      </p:sp>
      <p:sp>
        <p:nvSpPr>
          <p:cNvPr id="12" name="Freeform: Shape 1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3743C2B-9495-9A17-4042-04EEAB929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13" b="20035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7105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4" name="Rectangle 313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4896D-C26E-4524-A393-DB0B0FCB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Erkenning</a:t>
            </a:r>
            <a:endParaRPr lang="en-US" sz="2800" kern="1200" dirty="0">
              <a:latin typeface="+mj-lt"/>
              <a:cs typeface="Calibri Light"/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0" name="Picture 280">
            <a:extLst>
              <a:ext uri="{FF2B5EF4-FFF2-40B4-BE49-F238E27FC236}">
                <a16:creationId xmlns:a16="http://schemas.microsoft.com/office/drawing/2014/main" id="{43F34D65-874B-7C77-1880-65D195FA8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r="1" b="1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166" name="Picture 166">
            <a:extLst>
              <a:ext uri="{FF2B5EF4-FFF2-40B4-BE49-F238E27FC236}">
                <a16:creationId xmlns:a16="http://schemas.microsoft.com/office/drawing/2014/main" id="{380DE06C-7C2B-EF42-FAEC-52161019BF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6615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CB3EB332-C268-3E5F-ECB7-2EABFDBE272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5549877"/>
              </p:ext>
            </p:extLst>
          </p:nvPr>
        </p:nvGraphicFramePr>
        <p:xfrm>
          <a:off x="3157538" y="412454"/>
          <a:ext cx="3243262" cy="210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476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0197533-5EBA-F485-AD7A-67406DCFED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4493" y="2200171"/>
            <a:ext cx="6033096" cy="4651793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8EBA58F-255D-54AE-2788-B90D24936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766" y="-1706"/>
            <a:ext cx="6127449" cy="405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3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5C667-FCB4-4C41-CB58-8CCBA370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Weetjes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52AB0AF-4051-0BAE-C44A-B5AF80A393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667" r="25333" b="-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3" name="Group 11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CA5EF-34D9-874D-0466-7FDA8BE90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7099" y="1820369"/>
            <a:ext cx="584240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Er is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film over hem </a:t>
            </a:r>
            <a:r>
              <a:rPr lang="en-US" dirty="0" err="1">
                <a:solidFill>
                  <a:schemeClr val="bg1"/>
                </a:solidFill>
              </a:rPr>
              <a:t>gemaakt</a:t>
            </a:r>
            <a:endParaRPr lang="en-US" dirty="0" err="1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</a:rPr>
              <a:t>Je </a:t>
            </a:r>
            <a:r>
              <a:rPr lang="en-US" dirty="0" err="1">
                <a:solidFill>
                  <a:schemeClr val="bg1"/>
                </a:solidFill>
              </a:rPr>
              <a:t>kan</a:t>
            </a:r>
            <a:r>
              <a:rPr lang="en-US" dirty="0">
                <a:solidFill>
                  <a:schemeClr val="bg1"/>
                </a:solidFill>
              </a:rPr>
              <a:t> nu </a:t>
            </a:r>
            <a:r>
              <a:rPr lang="en-US" dirty="0" err="1">
                <a:solidFill>
                  <a:schemeClr val="bg1"/>
                </a:solidFill>
              </a:rPr>
              <a:t>ook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musical over hem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</a:rPr>
              <a:t>Vader: </a:t>
            </a:r>
            <a:r>
              <a:rPr lang="en-US" dirty="0" err="1">
                <a:solidFill>
                  <a:schemeClr val="bg1"/>
                </a:solidFill>
              </a:rPr>
              <a:t>leidekker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moeder</a:t>
            </a:r>
            <a:r>
              <a:rPr lang="en-US" dirty="0">
                <a:solidFill>
                  <a:schemeClr val="bg1"/>
                </a:solidFill>
              </a:rPr>
              <a:t>: </a:t>
            </a:r>
            <a:r>
              <a:rPr lang="en-US" dirty="0" err="1">
                <a:solidFill>
                  <a:schemeClr val="bg1"/>
                </a:solidFill>
              </a:rPr>
              <a:t>mutsenmaakster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winkelier</a:t>
            </a:r>
            <a:endParaRPr lang="en-US" dirty="0" err="1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540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Kantoorthema</vt:lpstr>
      <vt:lpstr>Pastoor Daens</vt:lpstr>
      <vt:lpstr>Inhoud</vt:lpstr>
      <vt:lpstr>WAAR EN WANNEER</vt:lpstr>
      <vt:lpstr>Zijn echte naam</vt:lpstr>
      <vt:lpstr>Hoe is Adolf Daens gestorven?</vt:lpstr>
      <vt:lpstr>Zijn leven</vt:lpstr>
      <vt:lpstr>Erkenning</vt:lpstr>
      <vt:lpstr>PowerPoint Presentation</vt:lpstr>
      <vt:lpstr>Weetjes </vt:lpstr>
      <vt:lpstr>Einde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49</cp:revision>
  <dcterms:created xsi:type="dcterms:W3CDTF">2023-01-09T14:17:15Z</dcterms:created>
  <dcterms:modified xsi:type="dcterms:W3CDTF">2023-01-31T20:35:54Z</dcterms:modified>
</cp:coreProperties>
</file>