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65" r:id="rId3"/>
    <p:sldId id="257" r:id="rId4"/>
    <p:sldId id="258" r:id="rId5"/>
    <p:sldId id="259" r:id="rId6"/>
    <p:sldId id="270" r:id="rId7"/>
    <p:sldId id="268" r:id="rId8"/>
    <p:sldId id="267" r:id="rId9"/>
    <p:sldId id="269" r:id="rId10"/>
    <p:sldId id="261" r:id="rId11"/>
    <p:sldId id="262" r:id="rId12"/>
    <p:sldId id="260" r:id="rId13"/>
    <p:sldId id="264" r:id="rId14"/>
    <p:sldId id="263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A5672-3EBD-4C18-9966-46CE147DE3AE}" v="10" dt="2023-01-10T14:18:48.483"/>
    <p1510:client id="{178B6040-001B-1A46-D3F1-19E52C2AE1DE}" v="23" dt="2023-01-17T11:04:21.993"/>
    <p1510:client id="{2F343AE3-69F7-531F-7469-1B88580B2AC4}" v="13" dt="2023-01-13T09:55:05.342"/>
    <p1510:client id="{59CFD936-5492-8429-FB77-87ADDB83715F}" v="13" dt="2023-01-12T14:53:54.584"/>
    <p1510:client id="{5ECB9999-695E-19C8-7481-3F1E114C8DE4}" v="236" dt="2023-01-17T17:06:36.899"/>
    <p1510:client id="{75A5618E-D99E-4DE6-8181-BE008ADD0CC2}" v="6" dt="2023-01-16T14:19:41.434"/>
    <p1510:client id="{86DC08A4-1E0A-9DD6-9FAA-19600EF50C85}" v="141" dt="2023-01-17T11:02:34.559"/>
    <p1510:client id="{9746FBB2-36ED-02E7-BB06-E991F71D9DBE}" v="44" dt="2023-01-12T12:51:01.967"/>
    <p1510:client id="{A939C685-9AA8-D756-4810-D2C1C2A99FD1}" v="227" dt="2023-01-16T14:19:02.159"/>
    <p1510:client id="{AC193971-C94A-E25D-E968-991A9B0E3FE7}" v="133" dt="2023-01-13T10:24:54.818"/>
    <p1510:client id="{AFECC254-E7EA-45DA-A53A-989DC412AD2C}" v="15" dt="2023-01-12T13:13:53.997"/>
    <p1510:client id="{C07E2D0C-CD87-B3D3-00B5-F117134913CA}" v="327" dt="2023-01-11T13:39:01.820"/>
    <p1510:client id="{C81DCA69-5D8D-4864-3A82-340EBCFB8805}" v="53" dt="2023-01-13T10:15:00.476"/>
    <p1510:client id="{CB0DFCEB-7703-C989-A0A2-EFE4C5B5C282}" v="542" dt="2023-01-12T13:17:52.342"/>
    <p1510:client id="{D5FFA519-C302-76C1-8665-3EE6871E0C2E}" v="74" dt="2023-01-16T13:50:29.935"/>
    <p1510:client id="{FEC64DF0-122B-C56F-5969-6A3562CE180D}" v="56" dt="2023-01-21T08:49:16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18835 6456 16383 0 0,'0'6'0'0'0,"0"7"0"0"0,0 9 0 0 0,0 5 0 0 0,0 5 0 0 0,0 2 0 0 0,-6 1 0 0 0,-1 2 0 0 0,-7-1 0 0 0,0 0 0 0 0,-3-7 0 0 0,0-1 0 0 0,4-1 0 0 0,4 2 0 0 0,-3-4 0 0 0,1-1 0 0 0,3 2 0 0 0,2 2 0 0 0,2 2 0 0 0,2 2 0 0 0,1 2 0 0 0,-5-6 0 0 0,-1 0 0 0 0,0-1 0 0 0,1 2 0 0 0,-3-4 0 0 0,-2 0 0 0 0,3 1 0 0 0,1 2 0 0 0,3 2 0 0 0,1 3 0 0 0,2-12 0 0 0,1-14 0 0 0,0-8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7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18898 6350 16383 0 0,'0'12'0'0'0,"0"15"0"0"0,0 16 0 0 0,-6 5 0 0 0,-2 8 0 0 0,-5-1 0 0 0,-1-4 0 0 0,2-4 0 0 0,-2-10 0 0 0,0-6 0 0 0,3-2 0 0 0,-2 6 0 0 0,-5 2 0 0 0,0 2 0 0 0,4-1 0 0 0,-3 0 0 0 0,3-1 0 0 0,-3-1 0 0 0,2-1 0 0 0,3 0 0 0 0,-2 6 0 0 0,-5 1 0 0 0,2 0 0 0 0,2-1 0 0 0,5-2 0 0 0,4-2 0 0 0,2-1 0 0 0,3-1 0 0 0,1 0 0 0 0,1-1 0 0 0,-1 1 0 0 0,1-1 0 0 0,0 1 0 0 0,-7-7 0 0 0,-1-1 0 0 0,0 0 0 0 0,1 2 0 0 0,1 1 0 0 0,-3-4 0 0 0,-2 0 0 0 0,-4-6 0 0 0,0 1 0 0 0,3 2 0 0 0,3 4 0 0 0,-4-4 0 0 0,1 1 0 0 0,3 8 0 0 0,1 4 0 0 0,4 3 0 0 0,-5-7 0 0 0,-1 5 0 0 0,1 0 0 0 0,3 1 0 0 0,1 0 0 0 0,2-2 0 0 0,1 1 0 0 0,-5-8 0 0 0,-8-2 0 0 0,-1 1 0 0 0,2 0 0 0 0,3 3 0 0 0,3 0 0 0 0,-3 3 0 0 0,1 0 0 0 0,1 0 0 0 0,2-5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7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17859 7699 16383 0 0,'6'6'0'0'0,"8"8"0"0"0,13 7 0 0 0,14 7 0 0 0,12 9 0 0 0,8 5 0 0 0,7 1 0 0 0,2-1 0 0 0,-4 5 0 0 0,-8-7 0 0 0,-7-3 0 0 0,-7-8 0 0 0,-5-4 0 0 0,-9 0 0 0 0,-4-3 0 0 0,-6-1 0 0 0,0-3 0 0 0,-5 1 0 0 0,-4 3 0 0 0,-3 4 0 0 0,-5 3 0 0 0,5 3 0 0 0,0 7 0 0 0,4 4 0 0 0,1 0 0 0 0,4-2 0 0 0,-1-1 0 0 0,-3-2 0 0 0,2-8 0 0 0,-2-14 0 0 0,-2-16 0 0 0,-4-14 0 0 0,-3-10 0 0 0,-2-8 0 0 0,-1-3 0 0 0,-1-3 0 0 0,5-5 0 0 0,2-9 0 0 0,6 6 0 0 0,0 4 0 0 0,5 10 0 0 0,-2 3 0 0 0,-3 2 0 0 0,2-1 0 0 0,11-1 0 0 0,6-2 0 0 0,10-8 0 0 0,9 4 0 0 0,8 7 0 0 0,0 8 0 0 0,-4 8 0 0 0,0 0 0 0 0,-3 2 0 0 0,-5-3 0 0 0,2 0 0 0 0,-2 3 0 0 0,-3-3 0 0 0,9 1 0 0 0,-5-4 0 0 0,-4 1 0 0 0,-5 3 0 0 0,-7 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8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19647 8546 16383 0 0,'-6'0'0'0'0,"-7"0"0"0"0,-9 0 0 0 0,-5 0 0 0 0,-4 0 0 0 0,-4 0 0 0 0,0 0 0 0 0,-1 0 0 0 0,-1 0 0 0 0,1 0 0 0 0,1 0 0 0 0,-1 0 0 0 0,1 0 0 0 0,1 0 0 0 0,-1 0 0 0 0,0 0 0 0 0,1 0 0 0 0,-1 0 0 0 0,0 0 0 0 0,1 0 0 0 0,-1 0 0 0 0,0 0 0 0 0,1 0 0 0 0,-1 0 0 0 0,0 0 0 0 0,0 0 0 0 0,1 0 0 0 0,-1 0 0 0 0,0 0 0 0 0,1 0 0 0 0,-1 0 0 0 0,6 6 0 0 0,2 2 0 0 0,0-1 0 0 0,4 5 0 0 0,1 0 0 0 0,-3-2 0 0 0,-2-2 0 0 0,-3-3 0 0 0,-2-3 0 0 0,-7 0 0 0 0,-4-2 0 0 0,1 0 0 0 0,1-1 0 0 0,1 1 0 0 0,2-1 0 0 0,2 1 0 0 0,0 0 0 0 0,2-1 0 0 0,-1 1 0 0 0,1 0 0 0 0,-1 0 0 0 0,-5 0 0 0 0,-2 0 0 0 0,0 6 0 0 0,1 2 0 0 0,2 0 0 0 0,8 4 0 0 0,2 0 0 0 0,1 4 0 0 0,0-1 0 0 0,-2-3 0 0 0,-2-3 0 0 0,-1 2 0 0 0,-1 0 0 0 0,0-2 0 0 0,-1-3 0 0 0,0-2 0 0 0,0-2 0 0 0,0-2 0 0 0,0 0 0 0 0,0 0 0 0 0,0 0 0 0 0,1-1 0 0 0,-1 1 0 0 0,0-1 0 0 0,0 1 0 0 0,-5 0 0 0 0,-3 0 0 0 0,1 0 0 0 0,1 0 0 0 0,2 0 0 0 0,2 0 0 0 0,1 0 0 0 0,1 0 0 0 0,0 0 0 0 0,1 0 0 0 0,-1 0 0 0 0,1 0 0 0 0,5 6 0 0 0,3 2 0 0 0,-2-1 0 0 0,0 0 0 0 0,-2-3 0 0 0,-3-2 0 0 0,0 0 0 0 0,-1 4 0 0 0,-1 2 0 0 0,6 5 0 0 0,2 1 0 0 0,5 3 0 0 0,7 5 0 0 0,6 5 0 0 0,4 4 0 0 0,3 1 0 0 0,2 3 0 0 0,1 0 0 0 0,0 1 0 0 0,1-1 0 0 0,-1 1 0 0 0,-1-1 0 0 0,1 0 0 0 0,-1 0 0 0 0,0 0 0 0 0,0 6 0 0 0,0 1 0 0 0,0 0 0 0 0,0 5 0 0 0,0 0 0 0 0,6-8 0 0 0,7-11 0 0 0,9-10 0 0 0,5-8 0 0 0,4-5 0 0 0,4-5 0 0 0,6-1 0 0 0,3-1 0 0 0,0 0 0 0 0,-2 6 0 0 0,-2 3 0 0 0,-2 5 0 0 0,-2 2 0 0 0,0-3 0 0 0,-2 4 0 0 0,7 4 0 0 0,1 0 0 0 0,0-4 0 0 0,-2-4 0 0 0,-1 1 0 0 0,-2 0 0 0 0,-1-3 0 0 0,-1-3 0 0 0,0-2 0 0 0,-1-3 0 0 0,1 0 0 0 0,-1-1 0 0 0,7-1 0 0 0,1 7 0 0 0,6 1 0 0 0,0 0 0 0 0,-1 5 0 0 0,8 0 0 0 0,7-2 0 0 0,-1-3 0 0 0,0-2 0 0 0,3-2 0 0 0,1-2 0 0 0,-4-1 0 0 0,-7 0 0 0 0,0 0 0 0 0,-4-1 0 0 0,-4 1 0 0 0,-5-1 0 0 0,-2 1 0 0 0,-3 0 0 0 0,-1 0 0 0 0,5 0 0 0 0,1 6 0 0 0,1 2 0 0 0,-2-1 0 0 0,-2-1 0 0 0,-1-2 0 0 0,-1-1 0 0 0,5-1 0 0 0,2-2 0 0 0,-1 0 0 0 0,-2 0 0 0 0,5 0 0 0 0,0 5 0 0 0,-2 3 0 0 0,-1-1 0 0 0,-3-1 0 0 0,-2-2 0 0 0,-2-1 0 0 0,0-2 0 0 0,0 0 0 0 0,-1-1 0 0 0,6 0 0 0 0,8-1 0 0 0,2 1 0 0 0,-2 0 0 0 0,-9-6 0 0 0,-11-8 0 0 0,-10-8 0 0 0,-9-5 0 0 0,6 1 0 0 0,7 6 0 0 0,6 6 0 0 0,3 5 0 0 0,2 4 0 0 0,3 3 0 0 0,-6-4 0 0 0,4-6 0 0 0,2-3 0 0 0,1 3 0 0 0,6-3 0 0 0,1-5 0 0 0,0 1 0 0 0,-3 3 0 0 0,-1 0 0 0 0,-3 1 0 0 0,0 4 0 0 0,-2 4 0 0 0,-1-4 0 0 0,1-4 0 0 0,-1-1 0 0 0,0-3 0 0 0,1 1 0 0 0,-1-1 0 0 0,1-5 0 0 0,-1 3 0 0 0,1 5 0 0 0,-6-1 0 0 0,4 2 0 0 0,2 4 0 0 0,7-2 0 0 0,2-5 0 0 0,0 1 0 0 0,-2-3 0 0 0,-2-4 0 0 0,-2 3 0 0 0,-2-2 0 0 0,-1 4 0 0 0,0 4 0 0 0,-6-1 0 0 0,-9-3 0 0 0,-13 1 0 0 0,-7-2 0 0 0,-11 3 0 0 0,-8 3 0 0 0,-8-1 0 0 0,-4 2 0 0 0,-4-3 0 0 0,-1 1 0 0 0,-6 4 0 0 0,-3 3 0 0 0,2-3 0 0 0,1 1 0 0 0,2 2 0 0 0,3 2 0 0 0,0 2 0 0 0,2 2 0 0 0,0 1 0 0 0,-5-5 0 0 0,-8-1 0 0 0,-2-6 0 0 0,-3-7 0 0 0,0-5 0 0 0,4-4 0 0 0,-2-4 0 0 0,3-2 0 0 0,2 5 0 0 0,4 8 0 0 0,3 8 0 0 0,-3 5 0 0 0,-8 5 0 0 0,1 3 0 0 0,-5 2 0 0 0,2-5 0 0 0,-2-3 0 0 0,1 1 0 0 0,-1 1 0 0 0,-3-10 0 0 0,1-3 0 0 0,6 1 0 0 0,4 5 0 0 0,4 3 0 0 0,4 4 0 0 0,3-3 0 0 0,0-1 0 0 0,7-4 0 0 0,8-6 0 0 0,8-6 0 0 0,5 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7T11:04:44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15134 2699 16383 0 0,'0'8'0'0'0,"0"10"0"0"0,0 2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7T11:04:44.5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15504 2566 16383 0 0,'0'8'0'0'0,"0"18"0"0"0,-8 13 0 0 0,-3 7 0 0 0,-14 12 0 0 0,-4 11 0 0 0,-4 2 0 0 0,3-3 0 0 0,6-6 0 0 0,9 3 0 0 0,-3-2 0 0 0,3-4 0 0 0,4-5 0 0 0,3-2 0 0 0,-4-12 0 0 0,-1-3 0 0 0,3-1 0 0 0,2 1 0 0 0,3 3 0 0 0,2 1 0 0 0,2 3 0 0 0,1 1 0 0 0,0 1 0 0 0,1 0 0 0 0,-1 0 0 0 0,1 1 0 0 0,7-1 0 0 0,3 0 0 0 0,-1 1 0 0 0,-2-1 0 0 0,-3 0 0 0 0,-1 0 0 0 0,-2 0 0 0 0,-2 0 0 0 0,0 0 0 0 0,-8-8 0 0 0,-3-2 0 0 0,1 0 0 0 0,2 2 0 0 0,2 2 0 0 0,2 2 0 0 0,2 3 0 0 0,1 0 0 0 0,1 1 0 0 0,1 0 0 0 0,-1 1 0 0 0,1-1 0 0 0,-1 8 0 0 0,-8-5 0 0 0,-2-3 0 0 0,0-2 0 0 0,-5-8 0 0 0,-2 5 0 0 0,4 4 0 0 0,3 2 0 0 0,4 0 0 0 0,2 9 0 0 0,2 2 0 0 0,10-9 0 0 0,3-4 0 0 0,-1-3 0 0 0,-1 0 0 0 0,5-8 0 0 0,1-1 0 0 0,5-7 0 0 0,-1 1 0 0 0,-3-5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7T11:04:44.5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14896 4165 16383 0 0,'0'7'0'0'0,"8"12"0"0"0,2 9 0 0 0,8 0 0 0 0,8 3 0 0 0,0 5 0 0 0,4 3 0 0 0,-4 3 0 0 0,1 3 0 0 0,-3 1 0 0 0,2 0 0 0 0,4-7 0 0 0,-3-2 0 0 0,-6-1 0 0 0,1 3 0 0 0,-3 1 0 0 0,4-5 0 0 0,-4 7 0 0 0,4 4 0 0 0,6-6 0 0 0,6-10 0 0 0,-4-2 0 0 0,1-5 0 0 0,-4 0 0 0 0,-8 5 0 0 0,1-3 0 0 0,5-5 0 0 0,-3 1 0 0 0,4-2 0 0 0,-4 3 0 0 0,-5-10 0 0 0,-6-15 0 0 0,-5-15 0 0 0,-4-12 0 0 0,-2-8 0 0 0,-1-6 0 0 0,-1-4 0 0 0,8 7 0 0 0,2-5 0 0 0,8-3 0 0 0,1-1 0 0 0,-3-8 0 0 0,4-1 0 0 0,-1 1 0 0 0,4-5 0 0 0,-1 0 0 0 0,-5 4 0 0 0,3 11 0 0 0,-2 6 0 0 0,-4 2 0 0 0,5 9 0 0 0,-2 0 0 0 0,4-1 0 0 0,-1-3 0 0 0,5-4 0 0 0,5-3 0 0 0,-2-2 0 0 0,2 7 0 0 0,-3 1 0 0 0,0 7 0 0 0,5 8 0 0 0,-3 9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81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19361 6378 16383 0 0,'6'6'0'0'0,"2"8"0"0"0,-1 7 0 0 0,-1 6 0 0 0,5-1 0 0 0,-1 0 0 0 0,5-4 0 0 0,5-5 0 0 0,0-12 0 0 0,-4-13 0 0 0,-5-11 0 0 0,-4-7 0 0 0,-3-7 0 0 0,-8 4 0 0 0,-10 6 0 0 0,-8 7 0 0 0,-6 6 0 0 0,-4 5 0 0 0,-3 4 0 0 0,-1 1 0 0 0,5 7 0 0 0,14 2 0 0 0,10 6 0 0 0,13 0 0 0 0,10-3 0 0 0,8 3 0 0 0,7-1 0 0 0,4-3 0 0 0,1-4 0 0 0,1-2 0 0 0,0-3 0 0 0,-1-1 0 0 0,0-1 0 0 0,0-1 0 0 0,-1 1 0 0 0,0-1 0 0 0,-12 1 0 0 0,-16-1 0 0 0,-15 1 0 0 0,-12 0 0 0 0,-8 0 0 0 0,-6 0 0 0 0,-3 0 0 0 0,0 0 0 0 0,-1 0 0 0 0,7-6 0 0 0,2-2 0 0 0,6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1T08:29:35.1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19371 5891 16383 0 0,'0'-6'0'0'0,"6"-2"0"0"0,8 0 0 0 0,7 2 0 0 0,1-4 0 0 0,1 0 0 0 0,4 1 0 0 0,3 2 0 0 0,2 3 0 0 0,1 2 0 0 0,2 0 0 0 0,0 2 0 0 0,-6 6 0 0 0,-1 3 0 0 0,-1-1 0 0 0,-4 4 0 0 0,0 6 0 0 0,2 0 0 0 0,2 3 0 0 0,-3 4 0 0 0,0-3 0 0 0,2-4 0 0 0,-3 0 0 0 0,-6 2 0 0 0,0-1 0 0 0,-3 2 0 0 0,3 3 0 0 0,-2 3 0 0 0,-4 3 0 0 0,-4 3 0 0 0,-2 1 0 0 0,-3 1 0 0 0,-1 0 0 0 0,5 1 0 0 0,7-7 0 0 0,1-2 0 0 0,-1 1 0 0 0,-3 1 0 0 0,3-5 0 0 0,-2 1 0 0 0,-1 0 0 0 0,-4 3 0 0 0,-2 3 0 0 0,-2 1 0 0 0,-1 2 0 0 0,-1 0 0 0 0,0 1 0 0 0,-1 0 0 0 0,1 0 0 0 0,-1 0 0 0 0,-5-6 0 0 0,-2-1 0 0 0,-5-7 0 0 0,-7-6 0 0 0,0 0 0 0 0,-2-2 0 0 0,-3-4 0 0 0,2 3 0 0 0,-1-1 0 0 0,5 4 0 0 0,-2-1 0 0 0,4 3 0 0 0,-2-1 0 0 0,-3-4 0 0 0,-4-3 0 0 0,-4-4 0 0 0,-2-2 0 0 0,-2-2 0 0 0,0-1 0 0 0,-2-1 0 0 0,1 7 0 0 0,0 1 0 0 0,-1 0 0 0 0,7 4 0 0 0,2 1 0 0 0,0-2 0 0 0,-2-2 0 0 0,-1-4 0 0 0,-2-1 0 0 0,-2-2 0 0 0,0 0 0 0 0,0-2 0 0 0,-1 1 0 0 0,0-1 0 0 0,0 1 0 0 0,0 0 0 0 0,0-7 0 0 0,6-6 0 0 0,8-9 0 0 0,1 1 0 0 0,5-3 0 0 0,4-3 0 0 0,5-2 0 0 0,3-3 0 0 0,1-2 0 0 0,3 0 0 0 0,-1-1 0 0 0,7 0 0 0 0,8-7 0 0 0,1-1 0 0 0,-2 1 0 0 0,-4 1 0 0 0,-3 2 0 0 0,-2 1 0 0 0,2 8 0 0 0,2 3 0 0 0,-2 0 0 0 0,4 4 0 0 0,1 1 0 0 0,-3-2 0 0 0,-2-3 0 0 0,4 3 0 0 0,-1 0 0 0 0,5 4 0 0 0,-1-1 0 0 0,-3-2 0 0 0,3 2 0 0 0,5 0 0 0 0,5 2 0 0 0,5-1 0 0 0,2 3 0 0 0,-3-1 0 0 0,-1 2 0 0 0,-5-3 0 0 0,0 3 0 0 0,-4 4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55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4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5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8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2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9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37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3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9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eio4fqwmU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17.png"/><Relationship Id="rId3" Type="http://schemas.openxmlformats.org/officeDocument/2006/relationships/customXml" Target="../ink/ink5.xml"/><Relationship Id="rId12" Type="http://schemas.openxmlformats.org/officeDocument/2006/relationships/image" Target="../media/image140.png"/><Relationship Id="rId17" Type="http://schemas.openxmlformats.org/officeDocument/2006/relationships/customXml" Target="../ink/ink9.xml"/><Relationship Id="rId2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6.xml"/><Relationship Id="rId15" Type="http://schemas.openxmlformats.org/officeDocument/2006/relationships/customXml" Target="../ink/ink8.xml"/><Relationship Id="rId10" Type="http://schemas.openxmlformats.org/officeDocument/2006/relationships/image" Target="../media/image130.png"/><Relationship Id="rId1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64E3A1DF-51EE-49BF-8A81-9D447BC46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8739" y="1242061"/>
            <a:ext cx="3680458" cy="777365"/>
          </a:xfrm>
        </p:spPr>
        <p:txBody>
          <a:bodyPr anchor="b">
            <a:normAutofit/>
          </a:bodyPr>
          <a:lstStyle/>
          <a:p>
            <a:pPr algn="ctr"/>
            <a:r>
              <a:rPr lang="de-DE" sz="3600" b="1"/>
              <a:t>Rosa Parks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22100" y="5438931"/>
            <a:ext cx="3233737" cy="537023"/>
          </a:xfrm>
        </p:spPr>
        <p:txBody>
          <a:bodyPr anchor="t">
            <a:normAutofit/>
          </a:bodyPr>
          <a:lstStyle/>
          <a:p>
            <a:pPr algn="ctr"/>
            <a:r>
              <a:rPr lang="de-DE" sz="2400" b="1" dirty="0"/>
              <a:t>Ange &amp; Lauren</a:t>
            </a:r>
          </a:p>
        </p:txBody>
      </p:sp>
      <p:cxnSp>
        <p:nvCxnSpPr>
          <p:cNvPr id="30" name="Straight Connector 33">
            <a:extLst>
              <a:ext uri="{FF2B5EF4-FFF2-40B4-BE49-F238E27FC236}">
                <a16:creationId xmlns:a16="http://schemas.microsoft.com/office/drawing/2014/main" id="{CC2FFC94-1F80-402F-B7DE-3E407ADB1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30745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3432AAF0-0AB1-B245-49D3-3E28467B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85" y="1359857"/>
            <a:ext cx="5517714" cy="41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CD14EA-8135-8381-F1E5-37942A85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797"/>
            <a:ext cx="12203500" cy="6861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1697F-55D3-F981-7297-244E22D6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Rosa Parks </a:t>
            </a:r>
            <a:r>
              <a:rPr lang="en-US" err="1"/>
              <a:t>uitspraak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AA12-F1EC-E098-0A0E-10627CC43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Waar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het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echt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om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gaat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is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niet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of we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problemen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hebben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, maar hoe we ze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aanpakken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. We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moeten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doorgaan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en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alles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doorstaan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wat op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onze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weg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rgbClr val="FFFF00"/>
                </a:solidFill>
                <a:ea typeface="+mn-lt"/>
                <a:cs typeface="+mn-lt"/>
              </a:rPr>
              <a:t>komt</a:t>
            </a:r>
            <a:r>
              <a:rPr lang="en-US" sz="2800" dirty="0">
                <a:solidFill>
                  <a:srgbClr val="FFFF00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ECBBC80-5149-7CD6-AF0E-CEB883A9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0" y="5616"/>
            <a:ext cx="12534180" cy="6846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614D3-DD18-01C1-524F-72F9C5CF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30" y="484348"/>
            <a:ext cx="10515600" cy="1116811"/>
          </a:xfrm>
        </p:spPr>
        <p:txBody>
          <a:bodyPr/>
          <a:lstStyle/>
          <a:p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liedje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3D2A-F15D-2455-B103-6BE4A4E38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143" y="4567268"/>
            <a:ext cx="6676846" cy="1853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>
              <a:solidFill>
                <a:srgbClr val="3F3F3F"/>
              </a:solidFill>
            </a:endParaRPr>
          </a:p>
          <a:p>
            <a:pPr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Rosa Parks Song 🎶| Troublesome Twentieth Century ...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0D7383-AB58-138B-CC6B-87B4A786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796"/>
            <a:ext cx="12203500" cy="686159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EAC815C-2AF9-448A-95FC-692B238D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45F1B43-BF53-D863-F24E-5042A7EAD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428" y="413976"/>
            <a:ext cx="10346694" cy="1788730"/>
          </a:xfr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F22179-F1D2-4CE0-9407-C93875CC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76" y="3261842"/>
            <a:ext cx="3627852" cy="30301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naaister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James Blake </a:t>
            </a:r>
          </a:p>
          <a:p>
            <a:r>
              <a:rPr lang="en-US" sz="2800" dirty="0">
                <a:solidFill>
                  <a:schemeClr val="bg1"/>
                </a:solidFill>
              </a:rPr>
              <a:t>Jaren 50</a:t>
            </a:r>
          </a:p>
          <a:p>
            <a:pPr marL="0" indent="0">
              <a:buNone/>
            </a:pPr>
            <a:endParaRPr lang="en-US" sz="2800">
              <a:solidFill>
                <a:srgbClr val="FFFFFF"/>
              </a:solidFill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0CDE0F8-19A7-4581-8963-42578EED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92ABADF-577A-4C49-B8CF-2E23DE4A8415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20" name="Slide Number Placeholder 18">
            <a:extLst>
              <a:ext uri="{FF2B5EF4-FFF2-40B4-BE49-F238E27FC236}">
                <a16:creationId xmlns:a16="http://schemas.microsoft.com/office/drawing/2014/main" id="{8B1D9AF6-8A2F-42E2-9671-87BD260C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EF352-97E8-2D10-5D26-6C152D929EE4}"/>
              </a:ext>
            </a:extLst>
          </p:cNvPr>
          <p:cNvSpPr txBox="1"/>
          <p:nvPr/>
        </p:nvSpPr>
        <p:spPr>
          <a:xfrm>
            <a:off x="14039490" y="4241007"/>
            <a:ext cx="729181" cy="401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8318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1EF9B73-01B9-4EE0-7285-BF54EBA0F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107442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070E3-6903-EB71-CB8A-21ECE3DA0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6430"/>
            <a:ext cx="9144000" cy="2820573"/>
          </a:xfrm>
        </p:spPr>
        <p:txBody>
          <a:bodyPr>
            <a:normAutofit/>
          </a:bodyPr>
          <a:lstStyle/>
          <a:p>
            <a:pPr algn="ctr"/>
            <a:r>
              <a:rPr lang="en-US" sz="6600" b="1"/>
              <a:t>Zijn er nog vragen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EF65F16F-FDE0-4516-8BCC-DDC34565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1463C87-9AF0-4790-8077-703648FA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25DD0A9-150E-4A39-B987-BA3BA5DBFBE3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1/23/2023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6ADB23FC-861F-4A36-8A3C-BD050BAC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3A8501-2E43-5127-9024-DC08AC45E2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5610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4DFB5E-CE28-862F-C4C2-D080766B5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49" b="7651"/>
          <a:stretch/>
        </p:blipFill>
        <p:spPr>
          <a:xfrm>
            <a:off x="-2" y="-1"/>
            <a:ext cx="12192000" cy="6858001"/>
          </a:xfrm>
          <a:prstGeom prst="rect">
            <a:avLst/>
          </a:prstGeom>
          <a:noFill/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9EF095-D4F1-4229-9EF0-8EB38E22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07F61E84-B585-4EC3-A33B-EE78E126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C737D93-AB96-4710-A685-8D79F440638A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E8DB8D2-1690-4175-A7A8-A5BE0D25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498D06F-0F82-EF9B-C823-974D2172C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" y="4863"/>
            <a:ext cx="12505425" cy="6925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57BCD-6A97-9567-8500-C37FC662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585" y="243067"/>
            <a:ext cx="10515600" cy="1116811"/>
          </a:xfrm>
        </p:spPr>
        <p:txBody>
          <a:bodyPr/>
          <a:lstStyle/>
          <a:p>
            <a:r>
              <a:rPr lang="en-US" err="1"/>
              <a:t>inhoud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0DBBF-E335-06ED-36BD-3EA35730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69" y="2647624"/>
            <a:ext cx="10515600" cy="4114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Wie ze is /</a:t>
            </a:r>
            <a:r>
              <a:rPr lang="en-US" sz="2400" b="1" dirty="0" err="1"/>
              <a:t>werk</a:t>
            </a:r>
            <a:endParaRPr lang="en-US" sz="2400" b="1" dirty="0"/>
          </a:p>
          <a:p>
            <a:r>
              <a:rPr lang="en-US" sz="2400" b="1" dirty="0"/>
              <a:t>Montgomery Bus Boycott</a:t>
            </a:r>
          </a:p>
          <a:p>
            <a:r>
              <a:rPr lang="en-US" sz="2400" b="1" dirty="0" err="1"/>
              <a:t>Gevangenis</a:t>
            </a:r>
            <a:r>
              <a:rPr lang="en-US" sz="2400" b="1" dirty="0"/>
              <a:t> </a:t>
            </a:r>
          </a:p>
          <a:p>
            <a:r>
              <a:rPr lang="en-US" sz="2400" b="1" dirty="0" err="1"/>
              <a:t>dood</a:t>
            </a:r>
            <a:endParaRPr lang="en-US" sz="2400" b="1" dirty="0"/>
          </a:p>
          <a:p>
            <a:r>
              <a:rPr lang="en-US" sz="2400" b="1" dirty="0" err="1"/>
              <a:t>Bekende</a:t>
            </a:r>
            <a:r>
              <a:rPr lang="en-US" sz="2400" b="1" dirty="0"/>
              <a:t> </a:t>
            </a:r>
            <a:r>
              <a:rPr lang="en-US" sz="2400" b="1" dirty="0" err="1"/>
              <a:t>uitspraak</a:t>
            </a:r>
            <a:endParaRPr lang="en-US" sz="2400" b="1" dirty="0"/>
          </a:p>
          <a:p>
            <a:r>
              <a:rPr lang="en-US" sz="2400" b="1" dirty="0" err="1"/>
              <a:t>Liedje</a:t>
            </a:r>
            <a:r>
              <a:rPr lang="en-US" sz="2400" b="1" dirty="0"/>
              <a:t> </a:t>
            </a:r>
          </a:p>
          <a:p>
            <a:r>
              <a:rPr lang="en-US" sz="2400" b="1" dirty="0" err="1"/>
              <a:t>Weetjes</a:t>
            </a:r>
            <a:endParaRPr lang="en-US" sz="2400" b="1" dirty="0"/>
          </a:p>
          <a:p>
            <a:pPr marL="0" indent="0">
              <a:buNone/>
            </a:pPr>
            <a:endParaRPr lang="en-US" err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2BB675D-ADBB-77E3-FCEF-FE20BE036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1" y="-3066"/>
            <a:ext cx="5827039" cy="686413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D6DDAA9-D3A7-7900-1234-81B88D2E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879" y="-3515"/>
            <a:ext cx="6631493" cy="6865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960440-F26B-777A-4E17-8807101A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" y="-333318"/>
            <a:ext cx="10515600" cy="111681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Wie is ze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F0A7F-3CDE-FADF-F0C8-D2A0A3CF14E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30658" y="4530187"/>
            <a:ext cx="14524746" cy="41505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000" b="1" u="sng" dirty="0">
                <a:highlight>
                  <a:srgbClr val="FFFF00"/>
                </a:highlight>
              </a:rPr>
              <a:t>Rosa Louise Parks McCauley</a:t>
            </a:r>
          </a:p>
          <a:p>
            <a:pPr lvl="1"/>
            <a:r>
              <a:rPr lang="en-US" sz="2000" b="1" u="sng" dirty="0" err="1">
                <a:highlight>
                  <a:srgbClr val="FFFF00"/>
                </a:highlight>
              </a:rPr>
              <a:t>Amerikaans</a:t>
            </a:r>
            <a:endParaRPr lang="en-US" sz="2000" b="1" u="sng" dirty="0">
              <a:highlight>
                <a:srgbClr val="FFFF00"/>
              </a:highlight>
            </a:endParaRPr>
          </a:p>
          <a:p>
            <a:pPr lvl="1"/>
            <a:r>
              <a:rPr lang="en-US" sz="2000" b="1" u="sng" dirty="0" err="1">
                <a:highlight>
                  <a:srgbClr val="FFFF00"/>
                </a:highlight>
                <a:ea typeface="+mn-lt"/>
                <a:cs typeface="+mn-lt"/>
              </a:rPr>
              <a:t>Naaister</a:t>
            </a:r>
            <a:r>
              <a:rPr lang="en-US" sz="2000" b="1" u="sng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en-US" sz="2000" b="1" u="sng" dirty="0" err="1">
                <a:highlight>
                  <a:srgbClr val="FFFF00"/>
                </a:highlight>
                <a:ea typeface="+mn-lt"/>
                <a:cs typeface="+mn-lt"/>
              </a:rPr>
              <a:t>secreterasse</a:t>
            </a:r>
            <a:r>
              <a:rPr lang="en-US" sz="2000" b="1" u="sng" dirty="0">
                <a:highlight>
                  <a:srgbClr val="FFFF00"/>
                </a:highlight>
                <a:ea typeface="+mn-lt"/>
                <a:cs typeface="+mn-lt"/>
              </a:rPr>
              <a:t> NAACP</a:t>
            </a:r>
            <a:endParaRPr lang="en-US" sz="2000" b="1" i="0" u="sng">
              <a:highlight>
                <a:srgbClr val="FFFF00"/>
              </a:highlight>
              <a:ea typeface="+mn-lt"/>
              <a:cs typeface="+mn-lt"/>
            </a:endParaRPr>
          </a:p>
          <a:p>
            <a:pPr lvl="1"/>
            <a:r>
              <a:rPr lang="en-US" sz="2000" b="1" u="sng" dirty="0">
                <a:highlight>
                  <a:srgbClr val="FFFF00"/>
                </a:highlight>
              </a:rPr>
              <a:t>NAACP=</a:t>
            </a:r>
            <a:r>
              <a:rPr lang="en-US" sz="2000" b="1" u="sng" dirty="0" err="1">
                <a:highlight>
                  <a:srgbClr val="FFFF00"/>
                </a:highlight>
              </a:rPr>
              <a:t>Nationale</a:t>
            </a:r>
            <a:r>
              <a:rPr lang="en-US" sz="2000" b="1" u="sng" dirty="0">
                <a:highlight>
                  <a:srgbClr val="FFFF00"/>
                </a:highlight>
              </a:rPr>
              <a:t> Vereniging </a:t>
            </a:r>
            <a:r>
              <a:rPr lang="en-US" sz="2000" b="1" u="sng" dirty="0" err="1">
                <a:highlight>
                  <a:srgbClr val="FFFF00"/>
                </a:highlight>
              </a:rPr>
              <a:t>voor</a:t>
            </a:r>
            <a:r>
              <a:rPr lang="en-US" sz="2000" b="1" u="sng" dirty="0">
                <a:highlight>
                  <a:srgbClr val="FFFF00"/>
                </a:highlight>
              </a:rPr>
              <a:t> de </a:t>
            </a:r>
            <a:r>
              <a:rPr lang="en-US" sz="2000" b="1" u="sng" dirty="0" err="1">
                <a:highlight>
                  <a:srgbClr val="FFFF00"/>
                </a:highlight>
              </a:rPr>
              <a:t>Bevordering</a:t>
            </a:r>
            <a:r>
              <a:rPr lang="en-US" sz="2000" b="1" u="sng" dirty="0">
                <a:highlight>
                  <a:srgbClr val="FFFF00"/>
                </a:highlight>
              </a:rPr>
              <a:t> van </a:t>
            </a:r>
            <a:r>
              <a:rPr lang="en-US" sz="2000" b="1" u="sng" dirty="0" err="1">
                <a:highlight>
                  <a:srgbClr val="FFFF00"/>
                </a:highlight>
              </a:rPr>
              <a:t>Gekleurde</a:t>
            </a:r>
            <a:r>
              <a:rPr lang="en-US" sz="2000" b="1" u="sng" dirty="0">
                <a:highlight>
                  <a:srgbClr val="FFFF00"/>
                </a:highlight>
              </a:rPr>
              <a:t> Mensen</a:t>
            </a:r>
          </a:p>
          <a:p>
            <a:pPr lvl="1"/>
            <a:r>
              <a:rPr lang="en-US" sz="2000" b="1" u="sng" dirty="0" err="1">
                <a:highlight>
                  <a:srgbClr val="FFFF00"/>
                </a:highlight>
              </a:rPr>
              <a:t>Belangrijk</a:t>
            </a:r>
            <a:r>
              <a:rPr lang="en-US" sz="2000" b="1" u="sng" dirty="0"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highlight>
                  <a:srgbClr val="FFFF00"/>
                </a:highlight>
              </a:rPr>
              <a:t>persoon</a:t>
            </a:r>
            <a:r>
              <a:rPr lang="en-US" sz="2000" b="1" u="sng" dirty="0">
                <a:highlight>
                  <a:srgbClr val="FFFF00"/>
                </a:highlight>
              </a:rPr>
              <a:t> in </a:t>
            </a:r>
            <a:r>
              <a:rPr lang="en-US" sz="2000" b="1" u="sng" dirty="0" err="1">
                <a:highlight>
                  <a:srgbClr val="FFFF00"/>
                </a:highlight>
              </a:rPr>
              <a:t>strijd</a:t>
            </a:r>
            <a:r>
              <a:rPr lang="en-US" sz="2000" b="1" u="sng" dirty="0"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highlight>
                  <a:srgbClr val="FFFF00"/>
                </a:highlight>
              </a:rPr>
              <a:t>tegen</a:t>
            </a:r>
            <a:r>
              <a:rPr lang="en-US" sz="2000" b="1" u="sng" dirty="0"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highlight>
                  <a:srgbClr val="FFFF00"/>
                </a:highlight>
              </a:rPr>
              <a:t>racisme</a:t>
            </a:r>
            <a:endParaRPr lang="en-US" sz="2000" b="1" u="sng" dirty="0">
              <a:highlight>
                <a:srgbClr val="FFFF00"/>
              </a:highlight>
            </a:endParaRP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0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2A6941D-11E2-4CEF-9403-A16C0829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156" y="-447255"/>
            <a:ext cx="7921529" cy="1757411"/>
          </a:xfrm>
        </p:spPr>
        <p:txBody>
          <a:bodyPr>
            <a:normAutofit/>
          </a:bodyPr>
          <a:lstStyle/>
          <a:p>
            <a:r>
              <a:rPr lang="en-US" sz="4100" b="1"/>
              <a:t>Montgomery- bus boycott</a:t>
            </a:r>
          </a:p>
          <a:p>
            <a:endParaRPr lang="en-US" sz="4100" b="1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4A88C2B-BBA4-42B4-BD90-10615AE6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266" name="Picture 266">
            <a:extLst>
              <a:ext uri="{FF2B5EF4-FFF2-40B4-BE49-F238E27FC236}">
                <a16:creationId xmlns:a16="http://schemas.microsoft.com/office/drawing/2014/main" id="{37741B09-CEC5-3DBE-F9EC-EBBF8D2EE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8" b="31892"/>
          <a:stretch/>
        </p:blipFill>
        <p:spPr>
          <a:xfrm>
            <a:off x="4711" y="725850"/>
            <a:ext cx="5341500" cy="2688775"/>
          </a:xfrm>
          <a:custGeom>
            <a:avLst/>
            <a:gdLst/>
            <a:ahLst/>
            <a:cxnLst/>
            <a:rect l="l" t="t" r="r" b="b"/>
            <a:pathLst>
              <a:path w="5341500" h="2688775">
                <a:moveTo>
                  <a:pt x="2670750" y="0"/>
                </a:moveTo>
                <a:cubicBezTo>
                  <a:pt x="4145764" y="0"/>
                  <a:pt x="5341500" y="1195736"/>
                  <a:pt x="5341500" y="2670750"/>
                </a:cubicBezTo>
                <a:lnTo>
                  <a:pt x="5341500" y="2688775"/>
                </a:lnTo>
                <a:lnTo>
                  <a:pt x="0" y="2688775"/>
                </a:lnTo>
                <a:lnTo>
                  <a:pt x="0" y="2670750"/>
                </a:lnTo>
                <a:cubicBezTo>
                  <a:pt x="0" y="1195736"/>
                  <a:pt x="1195736" y="0"/>
                  <a:pt x="2670750" y="0"/>
                </a:cubicBezTo>
                <a:close/>
              </a:path>
            </a:pathLst>
          </a:cu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5ECBDD-6DFD-117E-15AA-BEE5FC78E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773" r="2" b="10894"/>
          <a:stretch/>
        </p:blipFill>
        <p:spPr>
          <a:xfrm>
            <a:off x="-5058" y="3419231"/>
            <a:ext cx="5849500" cy="2844799"/>
          </a:xfrm>
          <a:noFill/>
        </p:spPr>
      </p:pic>
      <p:sp>
        <p:nvSpPr>
          <p:cNvPr id="288" name="Content Placeholder 2">
            <a:extLst>
              <a:ext uri="{FF2B5EF4-FFF2-40B4-BE49-F238E27FC236}">
                <a16:creationId xmlns:a16="http://schemas.microsoft.com/office/drawing/2014/main" id="{E47226A0-2DA9-4097-A879-A5984DD15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132" y="860372"/>
            <a:ext cx="7314360" cy="31760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Ze </a:t>
            </a:r>
            <a:r>
              <a:rPr lang="en-US" b="1" dirty="0" err="1"/>
              <a:t>weigerde</a:t>
            </a:r>
            <a:r>
              <a:rPr lang="en-US" b="1" dirty="0"/>
              <a:t> </a:t>
            </a:r>
            <a:r>
              <a:rPr lang="en-US" b="1" dirty="0" err="1"/>
              <a:t>haar</a:t>
            </a:r>
            <a:r>
              <a:rPr lang="en-US" b="1" dirty="0"/>
              <a:t> </a:t>
            </a:r>
            <a:r>
              <a:rPr lang="en-US" b="1" dirty="0" err="1"/>
              <a:t>zitplaats</a:t>
            </a:r>
            <a:r>
              <a:rPr lang="en-US" b="1" dirty="0"/>
              <a:t> in </a:t>
            </a:r>
            <a:r>
              <a:rPr lang="en-US" b="1" dirty="0" err="1"/>
              <a:t>een</a:t>
            </a:r>
            <a:r>
              <a:rPr lang="en-US" b="1" dirty="0"/>
              <a:t> bus </a:t>
            </a:r>
            <a:r>
              <a:rPr lang="en-US" b="1" dirty="0" err="1"/>
              <a:t>af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staan</a:t>
            </a:r>
            <a:r>
              <a:rPr lang="en-US" b="1" dirty="0"/>
              <a:t> </a:t>
            </a:r>
            <a:r>
              <a:rPr lang="en-US" b="1" dirty="0" err="1"/>
              <a:t>aan</a:t>
            </a:r>
            <a:r>
              <a:rPr lang="en-US" b="1" dirty="0"/>
              <a:t> </a:t>
            </a:r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blanke</a:t>
            </a:r>
            <a:r>
              <a:rPr lang="en-US" b="1" dirty="0"/>
              <a:t> </a:t>
            </a:r>
            <a:r>
              <a:rPr lang="en-US" b="1" dirty="0" err="1"/>
              <a:t>persoon</a:t>
            </a:r>
            <a:r>
              <a:rPr lang="en-US" b="1" dirty="0"/>
              <a:t>.</a:t>
            </a:r>
            <a:endParaRPr lang="en-US"/>
          </a:p>
          <a:p>
            <a:pPr marL="0" indent="0">
              <a:buNone/>
            </a:pPr>
            <a:r>
              <a:rPr lang="en-US" b="1" dirty="0"/>
              <a:t>1955</a:t>
            </a:r>
          </a:p>
          <a:p>
            <a:pPr marL="0" indent="0">
              <a:buNone/>
            </a:pPr>
            <a:r>
              <a:rPr lang="en-US" b="1" dirty="0"/>
              <a:t>42 </a:t>
            </a:r>
            <a:r>
              <a:rPr lang="en-US" b="1" dirty="0" err="1"/>
              <a:t>jaar</a:t>
            </a:r>
            <a:endParaRPr lang="en-US" b="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0C91EB-472B-457A-9721-71076CA5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3BA314-ADB5-4816-8D49-4E0794D5FE7E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17" name="Slide Number Placeholder 18">
            <a:extLst>
              <a:ext uri="{FF2B5EF4-FFF2-40B4-BE49-F238E27FC236}">
                <a16:creationId xmlns:a16="http://schemas.microsoft.com/office/drawing/2014/main" id="{920EAB97-BCBD-4835-8F90-55730D56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6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46B3-A07E-87EF-A60E-CA0C4F8E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39" y="4568354"/>
            <a:ext cx="5453001" cy="16115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600"/>
              <a:t>Rosa in </a:t>
            </a:r>
            <a:r>
              <a:rPr lang="en-US" sz="6600" err="1"/>
              <a:t>gevangenis</a:t>
            </a:r>
            <a:endParaRPr lang="en-US" sz="660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DD1E1F-2DB1-6CF7-7559-EDED0BF26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6685"/>
          <a:stretch/>
        </p:blipFill>
        <p:spPr>
          <a:xfrm>
            <a:off x="311403" y="7651"/>
            <a:ext cx="5041676" cy="4260778"/>
          </a:xfrm>
          <a:custGeom>
            <a:avLst/>
            <a:gdLst/>
            <a:ahLst/>
            <a:cxnLst/>
            <a:rect l="l" t="t" r="r" b="b"/>
            <a:pathLst>
              <a:path w="3776470" h="3168100">
                <a:moveTo>
                  <a:pt x="1888235" y="0"/>
                </a:moveTo>
                <a:cubicBezTo>
                  <a:pt x="2931078" y="0"/>
                  <a:pt x="3776470" y="845392"/>
                  <a:pt x="3776470" y="1888235"/>
                </a:cubicBezTo>
                <a:lnTo>
                  <a:pt x="3776470" y="3168100"/>
                </a:lnTo>
                <a:lnTo>
                  <a:pt x="0" y="3168100"/>
                </a:lnTo>
                <a:lnTo>
                  <a:pt x="0" y="1888235"/>
                </a:lnTo>
                <a:cubicBezTo>
                  <a:pt x="0" y="845392"/>
                  <a:pt x="845392" y="0"/>
                  <a:pt x="1888235" y="0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49A30-B90B-2CD0-4310-18BE7D021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289" y="838200"/>
            <a:ext cx="4215510" cy="533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Politiek</a:t>
            </a:r>
            <a:r>
              <a:rPr lang="en-US"/>
              <a:t> protest</a:t>
            </a:r>
          </a:p>
          <a:p>
            <a:r>
              <a:rPr lang="en-US" err="1"/>
              <a:t>Boete</a:t>
            </a:r>
            <a:r>
              <a:rPr lang="en-US"/>
              <a:t> 10 dollar (9,30 euro) </a:t>
            </a:r>
          </a:p>
          <a:p>
            <a:r>
              <a:rPr lang="en-US"/>
              <a:t>Nr 7053</a:t>
            </a:r>
          </a:p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1BEEE-A0B7-4861-8302-BD4F66C79297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1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90C444-665F-28BA-6166-59DC3187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" y="3462"/>
            <a:ext cx="12187000" cy="6851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76260-7F6F-B1B3-BD03-7FFFBA0F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145375"/>
            <a:ext cx="10515600" cy="1116811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geboorte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0E18-77E7-AAA5-EA74-E62E591E3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160" y="4823759"/>
            <a:ext cx="3832486" cy="1391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Geboren</a:t>
            </a:r>
            <a:r>
              <a:rPr lang="en-US" sz="2400" b="1" dirty="0">
                <a:solidFill>
                  <a:schemeClr val="bg1"/>
                </a:solidFill>
              </a:rPr>
              <a:t> op 4/02/1913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Geboren</a:t>
            </a:r>
            <a:r>
              <a:rPr lang="en-US" sz="2400" b="1" dirty="0">
                <a:solidFill>
                  <a:schemeClr val="bg1"/>
                </a:solidFill>
              </a:rPr>
              <a:t> in </a:t>
            </a:r>
            <a:r>
              <a:rPr lang="en-US" sz="2400" b="1" dirty="0" err="1">
                <a:solidFill>
                  <a:schemeClr val="bg1"/>
                </a:solidFill>
              </a:rPr>
              <a:t>Tennesee</a:t>
            </a:r>
            <a:r>
              <a:rPr lang="en-US" sz="2400" b="1" dirty="0">
                <a:solidFill>
                  <a:schemeClr val="bg1"/>
                </a:solidFill>
              </a:rPr>
              <a:t> Alabama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18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030C-0394-A50C-B90E-EDAC82146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4E1C27-FA09-7B5D-326D-DD860C971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" y="5507"/>
            <a:ext cx="12190851" cy="684649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22DB55-6D26-70E1-892D-F789E268BDE7}"/>
                  </a:ext>
                </a:extLst>
              </p14:cNvPr>
              <p14:cNvContentPartPr/>
              <p14:nvPr/>
            </p14:nvContentPartPr>
            <p14:xfrm>
              <a:off x="8393760" y="2398426"/>
              <a:ext cx="75682" cy="3231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B22DB55-6D26-70E1-892D-F789E268BD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5826" y="2380813"/>
                <a:ext cx="111192" cy="358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3FA2F1E-A8F3-EC2D-06B0-AF62D484023F}"/>
                  </a:ext>
                </a:extLst>
              </p14:cNvPr>
              <p14:cNvContentPartPr/>
              <p14:nvPr/>
            </p14:nvContentPartPr>
            <p14:xfrm>
              <a:off x="8246294" y="2348459"/>
              <a:ext cx="210656" cy="81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FA2F1E-A8F3-EC2D-06B0-AF62D48402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3744" y="2285478"/>
                <a:ext cx="336115" cy="935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6CB810-BC4C-4863-20FC-310887108743}"/>
                  </a:ext>
                </a:extLst>
              </p14:cNvPr>
              <p14:cNvContentPartPr/>
              <p14:nvPr/>
            </p14:nvContentPartPr>
            <p14:xfrm>
              <a:off x="8032229" y="2985540"/>
              <a:ext cx="649507" cy="32934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6CB810-BC4C-4863-20FC-3108871087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69257" y="2922620"/>
                <a:ext cx="775090" cy="4548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32C6-538E-4857-8FA7-F4D481FA6092}"/>
                  </a:ext>
                </a:extLst>
              </p14:cNvPr>
              <p14:cNvContentPartPr/>
              <p14:nvPr/>
            </p14:nvContentPartPr>
            <p14:xfrm>
              <a:off x="7268226" y="3385278"/>
              <a:ext cx="1622585" cy="48770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32C6-538E-4857-8FA7-F4D481FA60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05237" y="3322336"/>
                <a:ext cx="1748202" cy="6132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55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7B268B7-89A4-4B03-3421-358684F8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9" y="-1020"/>
            <a:ext cx="12203499" cy="6860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83920-2AB7-015B-0545-B76AA33A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3" y="272375"/>
            <a:ext cx="10515600" cy="970273"/>
          </a:xfrm>
        </p:spPr>
        <p:txBody>
          <a:bodyPr/>
          <a:lstStyle/>
          <a:p>
            <a:r>
              <a:rPr lang="en-US" b="1" dirty="0" err="1"/>
              <a:t>dood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4DD4E-F395-54BD-59AF-05DEFE483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708" y="412551"/>
            <a:ext cx="6718092" cy="159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/>
              <a:t>Dementie</a:t>
            </a:r>
            <a:r>
              <a:rPr lang="en-US" sz="2400" b="1" dirty="0"/>
              <a:t> </a:t>
            </a:r>
          </a:p>
          <a:p>
            <a:r>
              <a:rPr lang="en-US" sz="2400" b="1" dirty="0" err="1"/>
              <a:t>Slaap</a:t>
            </a:r>
            <a:r>
              <a:rPr lang="en-US" sz="2400" b="1" dirty="0"/>
              <a:t> </a:t>
            </a:r>
          </a:p>
          <a:p>
            <a:r>
              <a:rPr lang="en-US" sz="2400" b="1" dirty="0"/>
              <a:t>Detroit Michigan</a:t>
            </a:r>
          </a:p>
        </p:txBody>
      </p:sp>
    </p:spTree>
    <p:extLst>
      <p:ext uri="{BB962C8B-B14F-4D97-AF65-F5344CB8AC3E}">
        <p14:creationId xmlns:p14="http://schemas.microsoft.com/office/powerpoint/2010/main" val="37521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A16F-2EAE-4497-DA23-33BE5873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C94DB6-3E09-2B3F-8E1C-34CA8E754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0" y="5508"/>
            <a:ext cx="12180319" cy="684649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4AFD5DC-9B64-2AAF-B628-8FB175E27FC5}"/>
                  </a:ext>
                </a:extLst>
              </p14:cNvPr>
              <p14:cNvContentPartPr/>
              <p14:nvPr/>
            </p14:nvContentPartPr>
            <p14:xfrm>
              <a:off x="8895521" y="795130"/>
              <a:ext cx="16565" cy="1669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4AFD5DC-9B64-2AAF-B628-8FB175E27F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67271" y="777368"/>
                <a:ext cx="1656500" cy="51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B5F5-A657-1EDA-C073-EBAD63D1DBF5}"/>
                  </a:ext>
                </a:extLst>
              </p14:cNvPr>
              <p14:cNvContentPartPr/>
              <p14:nvPr/>
            </p14:nvContentPartPr>
            <p14:xfrm>
              <a:off x="8894471" y="712304"/>
              <a:ext cx="133571" cy="1082593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B5F5-A657-1EDA-C073-EBAD63D1DB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31804" y="649342"/>
                <a:ext cx="258548" cy="1208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831077E-1C89-26A6-6FC4-AA87A527D8E5}"/>
                  </a:ext>
                </a:extLst>
              </p14:cNvPr>
              <p14:cNvContentPartPr/>
              <p14:nvPr/>
            </p14:nvContentPartPr>
            <p14:xfrm>
              <a:off x="8746434" y="1541375"/>
              <a:ext cx="447895" cy="44858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831077E-1C89-26A6-6FC4-AA87A527D8E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83477" y="1478422"/>
                <a:ext cx="573450" cy="574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EA5DEC-B3D3-577C-2E35-A1DDDD39DE69}"/>
                  </a:ext>
                </a:extLst>
              </p14:cNvPr>
              <p14:cNvContentPartPr/>
              <p14:nvPr/>
            </p14:nvContentPartPr>
            <p14:xfrm>
              <a:off x="8701295" y="2358713"/>
              <a:ext cx="154614" cy="61141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EA5DEC-B3D3-577C-2E35-A1DDDD39DE6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11403" y="2180296"/>
                <a:ext cx="334038" cy="418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9E94ABE-A6F4-8222-E372-82F6137F7705}"/>
                  </a:ext>
                </a:extLst>
              </p14:cNvPr>
              <p14:cNvContentPartPr/>
              <p14:nvPr/>
            </p14:nvContentPartPr>
            <p14:xfrm>
              <a:off x="8580412" y="2097870"/>
              <a:ext cx="402056" cy="46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9E94ABE-A6F4-8222-E372-82F6137F770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17478" y="2034903"/>
                <a:ext cx="527564" cy="5893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9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ArchwayVTI</vt:lpstr>
      <vt:lpstr>Rosa Parks</vt:lpstr>
      <vt:lpstr>inhoud</vt:lpstr>
      <vt:lpstr>Wie is ze ?</vt:lpstr>
      <vt:lpstr>Montgomery- bus boycott </vt:lpstr>
      <vt:lpstr>Rosa in gevangenis</vt:lpstr>
      <vt:lpstr>geboorte</vt:lpstr>
      <vt:lpstr>PowerPoint Presentation</vt:lpstr>
      <vt:lpstr>dood</vt:lpstr>
      <vt:lpstr>PowerPoint Presentation</vt:lpstr>
      <vt:lpstr>Rosa Parks uitspraak</vt:lpstr>
      <vt:lpstr>liedje</vt:lpstr>
      <vt:lpstr>PowerPoint Presentation</vt:lpstr>
      <vt:lpstr>Zijn er nog vragen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190</cp:revision>
  <dcterms:created xsi:type="dcterms:W3CDTF">2023-01-10T14:08:50Z</dcterms:created>
  <dcterms:modified xsi:type="dcterms:W3CDTF">2023-01-23T13:50:18Z</dcterms:modified>
</cp:coreProperties>
</file>