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4" r:id="rId4"/>
    <p:sldId id="258" r:id="rId5"/>
    <p:sldId id="262" r:id="rId6"/>
    <p:sldId id="263" r:id="rId7"/>
    <p:sldId id="265" r:id="rId8"/>
    <p:sldId id="267" r:id="rId9"/>
    <p:sldId id="268" r:id="rId10"/>
    <p:sldId id="272" r:id="rId11"/>
    <p:sldId id="270" r:id="rId12"/>
    <p:sldId id="271" r:id="rId13"/>
    <p:sldId id="275" r:id="rId14"/>
    <p:sldId id="273" r:id="rId15"/>
    <p:sldId id="264" r:id="rId16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2AA79-5A3A-CE74-6216-6BAB6D79DC0C}" v="23" dt="2023-01-16T14:09:44.373"/>
    <p1510:client id="{0358FFA9-D96D-29FC-64E8-A66F980C3C02}" v="347" dt="2023-01-13T10:24:14.219"/>
    <p1510:client id="{07027186-C9E0-AC41-02C7-7F9EF9DD9B59}" v="44" dt="2023-01-16T14:11:13.746"/>
    <p1510:client id="{2717EA03-40D6-7F77-C912-F69E93D2AAF3}" v="69" dt="2023-01-20T13:03:26.069"/>
    <p1510:client id="{35EBCE12-46BD-4F5D-ABB9-E9CE2E68AEE0}" v="71" dt="2023-01-10T14:10:14.729"/>
    <p1510:client id="{85117694-A228-D0EE-F344-64CD0E30D180}" v="236" dt="2023-01-12T13:18:00.687"/>
    <p1510:client id="{85C85B17-E149-11B2-134E-5956DEFA3397}" v="90" dt="2023-01-10T14:20:07.617"/>
    <p1510:client id="{B7A72BCE-FF7E-E75E-6BC6-3E556936D84E}" v="28" dt="2023-01-10T14:21:11.969"/>
    <p1510:client id="{BE482F52-CED5-066E-0190-65B2AFAD6AAE}" v="135" dt="2023-01-16T13:51:15.492"/>
    <p1510:client id="{C505C92A-A8EF-61E2-773D-B242C38FC4D8}" v="205" dt="2023-01-12T13:16:27.116"/>
    <p1510:client id="{C996BA7D-873B-EBAF-11A2-3B7479A3F6AF}" v="51" dt="2023-01-19T13:02:33.373"/>
    <p1510:client id="{D7D0A83F-936D-87AF-5EDF-0486DAE9EDC6}" v="107" dt="2023-01-13T10:14:18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A813652-4B5D-475C-8E46-0BA2EA3417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2ECDCE-C01C-41FE-8D3C-FC58A36C00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75FD-7AF5-4B01-9486-9DFADC57FE19}" type="datetime1">
              <a:rPr lang="nl-NL" smtClean="0"/>
              <a:t>20-1-2023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EDCC96-21C6-4B3C-BB7C-5992C503E5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8A0F3C-7F54-4511-BBFE-4CA81B1B9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10EDC-CC5C-4284-8009-0F1E7058E7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210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B960E-B098-47EF-BB4F-9FEBA045299F}" type="datetime1">
              <a:rPr lang="nl-NL" smtClean="0"/>
              <a:pPr/>
              <a:t>20-1-2023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4D1F-736A-426C-89FD-D1CAA557DE6D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3341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14D1F-736A-426C-89FD-D1CAA557DE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76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5B3555-7AA2-4DEE-BB00-83F8CC8C71D8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EE868A-BF28-4C08-8FD5-7B93BA34C026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174FCF-F311-4B14-8FF2-49BE4FF08AD0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 anchor="t"/>
          <a:lstStyle>
            <a:lvl1pPr>
              <a:defRPr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D829B-BE38-47B5-BA9E-65EB61A0AA9D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A41334-760C-40A4-B0FB-CD2D1B4668E5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9F37B-C0DE-47CE-BEC9-BDC284E8B7A0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E03EC-B8B0-41D4-BF84-F9D31E7FD38E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DA03B8-1A39-4417-961F-E359870AF696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1910C9-C29E-4698-B8B1-89DBA5246285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9811EA-FE41-477D-A392-23BE10A8E836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174C41B-30A2-4CEE-BED2-67231FEEDB79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1B8DD85-061C-4F9B-80C3-B5960376A0E8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‹#›</a:t>
            </a:fld>
            <a:endParaRPr lang="nl-NL" noProof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2009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nl.wikipedia.org/wiki/11_oktob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nl.wikipedia.org/wiki/Paus_Benedictus_XVI" TargetMode="External"/><Relationship Id="rId4" Type="http://schemas.openxmlformats.org/officeDocument/2006/relationships/hyperlink" Target="https://nl.wikipedia.org/wiki/Sint-Pietersbasilie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5F85E-A74B-512A-6AD4-07C17EA23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9387" r="-4" b="878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 rtlCol="0">
            <a:normAutofit/>
          </a:bodyPr>
          <a:lstStyle/>
          <a:p>
            <a:r>
              <a:rPr lang="nl-NL" sz="4400">
                <a:solidFill>
                  <a:srgbClr val="FFFFFE"/>
                </a:solidFill>
              </a:rPr>
              <a:t>Pater Damiaan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nl-NL" sz="1600" err="1">
                <a:solidFill>
                  <a:srgbClr val="FFFFFE"/>
                </a:solidFill>
              </a:rPr>
              <a:t>by</a:t>
            </a:r>
            <a:r>
              <a:rPr lang="nl-NL" sz="1600">
                <a:solidFill>
                  <a:srgbClr val="FFFFFE"/>
                </a:solidFill>
              </a:rPr>
              <a:t> DRISS AND WADIE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EAE65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C235-8B43-AA00-9E54-02614DBB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Heilig </a:t>
            </a:r>
            <a:r>
              <a:rPr lang="en-US" err="1"/>
              <a:t>verklaard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5A45-1D5A-6F9A-0E30-CD7FD8EF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1F0771-135B-6150-9262-243A43F0D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66997"/>
              </p:ext>
            </p:extLst>
          </p:nvPr>
        </p:nvGraphicFramePr>
        <p:xfrm>
          <a:off x="4810125" y="2733675"/>
          <a:ext cx="2998304" cy="111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304">
                  <a:extLst>
                    <a:ext uri="{9D8B030D-6E8A-4147-A177-3AD203B41FA5}">
                      <a16:colId xmlns:a16="http://schemas.microsoft.com/office/drawing/2014/main" val="1368258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n-US" u="none" strike="noStrike">
                          <a:effectLst/>
                          <a:hlinkClick r:id="rId2" tooltip="11 oktober"/>
                        </a:rPr>
                      </a:br>
                      <a:r>
                        <a:rPr lang="en-US" u="none" strike="noStrike">
                          <a:effectLst/>
                          <a:hlinkClick r:id="rId2" tooltip="11 oktober"/>
                        </a:rPr>
                        <a:t>11 oktober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u="none" strike="noStrike">
                          <a:effectLst/>
                          <a:hlinkClick r:id="rId3" tooltip="2009"/>
                        </a:rPr>
                        <a:t>2009</a:t>
                      </a:r>
                      <a:r>
                        <a:rPr lang="en-US">
                          <a:effectLst/>
                        </a:rPr>
                        <a:t> te </a:t>
                      </a:r>
                      <a:r>
                        <a:rPr lang="en-US" u="none" strike="noStrike">
                          <a:effectLst/>
                          <a:hlinkClick r:id="rId4" tooltip="Sint-Pietersbasiliek"/>
                        </a:rPr>
                        <a:t>Sint-Pietersbasiliek</a:t>
                      </a:r>
                      <a:r>
                        <a:rPr lang="en-US">
                          <a:effectLst/>
                        </a:rPr>
                        <a:t> door </a:t>
                      </a:r>
                      <a:r>
                        <a:rPr lang="en-US" u="none" strike="noStrike">
                          <a:effectLst/>
                          <a:hlinkClick r:id="rId5" tooltip="Paus Benedictus XVI"/>
                        </a:rPr>
                        <a:t>Paus Benedictus XVI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23487572"/>
                  </a:ext>
                </a:extLst>
              </a:tr>
            </a:tbl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43A9572E-0CCB-0F02-7837-4ED2AA1CE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113" y="2019193"/>
            <a:ext cx="3109355" cy="379241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39ED922-3A5C-E29C-B0C2-C280CF079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6472" y="2335082"/>
            <a:ext cx="3628776" cy="2416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1A358-9AEB-5470-75B6-03B2709F173F}"/>
              </a:ext>
            </a:extLst>
          </p:cNvPr>
          <p:cNvSpPr txBox="1"/>
          <p:nvPr/>
        </p:nvSpPr>
        <p:spPr>
          <a:xfrm>
            <a:off x="8930617" y="4935952"/>
            <a:ext cx="48566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Linux Libertine"/>
              </a:rPr>
              <a:t>Vaticaanstad</a:t>
            </a:r>
          </a:p>
        </p:txBody>
      </p:sp>
    </p:spTree>
    <p:extLst>
      <p:ext uri="{BB962C8B-B14F-4D97-AF65-F5344CB8AC3E}">
        <p14:creationId xmlns:p14="http://schemas.microsoft.com/office/powerpoint/2010/main" val="33211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8F0BDCE-BB62-4DC7-B00E-1382A20E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C53B29-B0D0-42FB-9FFF-ACF647D85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FCBBA5-8AC7-3A6D-E0AF-295A64CB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/>
              <a:t>Zijn leven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1DC2D9-452E-4E6C-B8E1-1A31BB2E1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13778777-2383-F8DF-943C-F0F14693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287567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11EA79B-3A90-4ECB-9E55-D340C4E75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77BA22-3895-46C9-B491-985C5BFDD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1DAA9A-FEBF-4E28-A800-0E76422A8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50840A79-681D-EAA9-68E2-C8C61AC18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6" r="11003" b="-2"/>
          <a:stretch/>
        </p:blipFill>
        <p:spPr>
          <a:xfrm>
            <a:off x="4631497" y="1116345"/>
            <a:ext cx="2395870" cy="386617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DD06CD-A21B-C68C-831B-DE4E85245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9" r="19607" b="-5"/>
          <a:stretch/>
        </p:blipFill>
        <p:spPr>
          <a:xfrm>
            <a:off x="7193175" y="1116345"/>
            <a:ext cx="1776365" cy="1846778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D99A4E4-0C1E-6C7A-A951-7C8E2F58D5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90" r="11348" b="-3"/>
          <a:stretch/>
        </p:blipFill>
        <p:spPr>
          <a:xfrm>
            <a:off x="9135364" y="1116345"/>
            <a:ext cx="1776365" cy="184677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006E2F7-5447-D6B3-F0FA-961A4EC999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33" r="-3" b="7380"/>
          <a:stretch/>
        </p:blipFill>
        <p:spPr>
          <a:xfrm>
            <a:off x="7191078" y="3131726"/>
            <a:ext cx="3720651" cy="18489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048A785-1CEE-4D9F-BE53-3382B11D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7D4842-D794-49A1-84EC-F82562A3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70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005EAC2-C68C-4CCC-A0BF-0F3DDB937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A9932D-CE95-4CF6-8309-2F3C85D62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1BB40-4E70-1B9F-5E31-77522637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Straten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E6321E-982E-4A0B-956E-6576E3986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5446DD-FA47-44FC-B956-B8833239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875E2D-3E60-47BE-A6BE-2E56E0C37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C9508C-984C-438D-B2D3-B932E18CB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679C5C8-B10C-4D7E-BFD1-BD711F963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4F7DE8A-32BC-2593-91F8-10A19DD7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210" y="1116345"/>
            <a:ext cx="3006570" cy="184904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E37B902-D5E1-934B-725D-62C71C2D8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653" y="1114596"/>
            <a:ext cx="2480440" cy="18507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D145D27-6F20-4156-58EE-30139250C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28507" y="3402453"/>
            <a:ext cx="3059596" cy="13040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154DEEF-E32B-91E2-8945-73352B5BD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253" y="3129978"/>
            <a:ext cx="2781241" cy="18507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FD9ADD-C741-45F6-8403-0F4C7CCF4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9514CA-585B-45AD-AC41-EEDF15174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9D12-4B2D-80D8-5390-1666A18C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003C8B-A113-8177-E0C7-029FDD84A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401" y="-375017"/>
            <a:ext cx="12286558" cy="7303744"/>
          </a:xfrm>
        </p:spPr>
      </p:pic>
    </p:spTree>
    <p:extLst>
      <p:ext uri="{BB962C8B-B14F-4D97-AF65-F5344CB8AC3E}">
        <p14:creationId xmlns:p14="http://schemas.microsoft.com/office/powerpoint/2010/main" val="25340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1BE2B-0966-19D5-F516-5B47491C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err="1"/>
              <a:t>Vragen</a:t>
            </a:r>
            <a:r>
              <a:rPr lang="en-US" sz="3600"/>
              <a:t> 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B9D8F6A0-250A-652D-7A6D-EC8BD33D0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94" r="-2" b="-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7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F9E76A-BE1D-4850-B32D-718810A4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6401C1-9077-49F4-BC8C-F2D7AAEDF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06B1B-02A8-70A1-C06A-406EDFD2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866" y="967167"/>
            <a:ext cx="351463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The end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4DCDBC-53A5-4E64-9410-90FAC8F19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AA2233-67A4-4405-A6A0-16532F2A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FC11D8-17C9-427C-9008-CD14BB70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085F245C-4F14-3DFF-4530-E69949006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706" b="-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736E1A-F5DA-490E-93F3-6B41FD17D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30" y="3526496"/>
            <a:ext cx="35115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03E1F11-377D-4B2D-857A-B5FC620E1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0BC6F4-2CDB-4CCF-BDC9-F976C39B8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Zijaanzicht van een boeddhabeeld">
            <a:extLst>
              <a:ext uri="{FF2B5EF4-FFF2-40B4-BE49-F238E27FC236}">
                <a16:creationId xmlns:a16="http://schemas.microsoft.com/office/drawing/2014/main" id="{3C4A674F-DB48-DDC8-10B8-072CCA697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5352" b="8037"/>
          <a:stretch/>
        </p:blipFill>
        <p:spPr>
          <a:xfrm>
            <a:off x="776682" y="10"/>
            <a:ext cx="12191695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74EB2-7DEE-249F-E7F5-DAD2527F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iNHOUD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C3882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3BE6F6-0163-1CE1-B3FD-BB23A286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1847500"/>
            <a:ext cx="7201679" cy="41895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 err="1">
                <a:solidFill>
                  <a:srgbClr val="FFFFFE"/>
                </a:solidFill>
              </a:rPr>
              <a:t>Waarom</a:t>
            </a:r>
            <a:r>
              <a:rPr lang="en-US" sz="1200" dirty="0">
                <a:solidFill>
                  <a:srgbClr val="FFFFFE"/>
                </a:solidFill>
              </a:rPr>
              <a:t> </a:t>
            </a:r>
            <a:r>
              <a:rPr lang="en-US" sz="1200" dirty="0" err="1">
                <a:solidFill>
                  <a:srgbClr val="FFFFFE"/>
                </a:solidFill>
              </a:rPr>
              <a:t>hebben</a:t>
            </a:r>
            <a:r>
              <a:rPr lang="en-US" sz="1200" dirty="0">
                <a:solidFill>
                  <a:srgbClr val="FFFFFE"/>
                </a:solidFill>
              </a:rPr>
              <a:t> </a:t>
            </a:r>
            <a:r>
              <a:rPr lang="en-US" sz="1200" dirty="0" err="1">
                <a:solidFill>
                  <a:srgbClr val="FFFFFE"/>
                </a:solidFill>
              </a:rPr>
              <a:t>wij</a:t>
            </a:r>
            <a:r>
              <a:rPr lang="en-US" sz="1200" dirty="0">
                <a:solidFill>
                  <a:srgbClr val="FFFFFE"/>
                </a:solidFill>
              </a:rPr>
              <a:t> hem </a:t>
            </a:r>
            <a:r>
              <a:rPr lang="en-US" sz="1200" dirty="0" err="1">
                <a:solidFill>
                  <a:srgbClr val="FFFFFE"/>
                </a:solidFill>
              </a:rPr>
              <a:t>gekozen</a:t>
            </a:r>
            <a:r>
              <a:rPr lang="en-US" sz="1200" dirty="0">
                <a:solidFill>
                  <a:srgbClr val="FFFFFE"/>
                </a:solidFill>
              </a:rPr>
              <a:t> ?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 err="1">
                <a:solidFill>
                  <a:srgbClr val="FFFFFE"/>
                </a:solidFill>
              </a:rPr>
              <a:t>WiE</a:t>
            </a:r>
            <a:r>
              <a:rPr lang="en-US" sz="1200" dirty="0">
                <a:solidFill>
                  <a:srgbClr val="FFFFFE"/>
                </a:solidFill>
              </a:rPr>
              <a:t> ?</a:t>
            </a:r>
            <a:endParaRPr lang="en-US" sz="1200"/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>
                <a:solidFill>
                  <a:srgbClr val="FFFFFE"/>
                </a:solidFill>
              </a:rPr>
              <a:t>WAT ?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>
                <a:solidFill>
                  <a:srgbClr val="FFFFFE"/>
                </a:solidFill>
              </a:rPr>
              <a:t>WAAROM ?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>
                <a:solidFill>
                  <a:srgbClr val="FFFFFE"/>
                </a:solidFill>
              </a:rPr>
              <a:t>WANNEER ? 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>
                <a:solidFill>
                  <a:srgbClr val="FFFFFE"/>
                </a:solidFill>
              </a:rPr>
              <a:t>HOE ?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 err="1">
                <a:solidFill>
                  <a:srgbClr val="FFFFFE"/>
                </a:solidFill>
              </a:rPr>
              <a:t>Bekende</a:t>
            </a:r>
            <a:r>
              <a:rPr lang="en-US" sz="1200" dirty="0">
                <a:solidFill>
                  <a:srgbClr val="FFFFFE"/>
                </a:solidFill>
              </a:rPr>
              <a:t> </a:t>
            </a:r>
            <a:r>
              <a:rPr lang="en-US" sz="1200" dirty="0" err="1">
                <a:solidFill>
                  <a:srgbClr val="FFFFFE"/>
                </a:solidFill>
              </a:rPr>
              <a:t>Uitspraak</a:t>
            </a:r>
            <a:endParaRPr lang="en-US" sz="12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>
                <a:solidFill>
                  <a:srgbClr val="FFFFFE"/>
                </a:solidFill>
              </a:rPr>
              <a:t>Heilig </a:t>
            </a:r>
            <a:r>
              <a:rPr lang="en-US" sz="1200" dirty="0" err="1">
                <a:solidFill>
                  <a:srgbClr val="FFFFFE"/>
                </a:solidFill>
              </a:rPr>
              <a:t>Verklaard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 err="1">
                <a:solidFill>
                  <a:srgbClr val="FFFFFE"/>
                </a:solidFill>
              </a:rPr>
              <a:t>Zijn</a:t>
            </a:r>
            <a:r>
              <a:rPr lang="en-US" sz="1200" dirty="0">
                <a:solidFill>
                  <a:srgbClr val="FFFFFE"/>
                </a:solidFill>
              </a:rPr>
              <a:t> </a:t>
            </a:r>
            <a:r>
              <a:rPr lang="en-US" sz="1200" dirty="0" err="1">
                <a:solidFill>
                  <a:srgbClr val="FFFFFE"/>
                </a:solidFill>
              </a:rPr>
              <a:t>leven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>
                <a:solidFill>
                  <a:srgbClr val="FFFFFE"/>
                </a:solidFill>
              </a:rPr>
              <a:t>Straten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 err="1">
                <a:solidFill>
                  <a:srgbClr val="FFFFFE"/>
                </a:solidFill>
              </a:rPr>
              <a:t>Stamboom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>
                <a:solidFill>
                  <a:srgbClr val="FFFFFE"/>
                </a:solidFill>
              </a:rPr>
              <a:t> VRAGEN</a:t>
            </a:r>
            <a:endParaRPr lang="en-US"/>
          </a:p>
          <a:p>
            <a:pPr marL="0" indent="0">
              <a:lnSpc>
                <a:spcPct val="110000"/>
              </a:lnSpc>
              <a:buNone/>
            </a:pPr>
            <a:endParaRPr lang="en-US" sz="1200" dirty="0">
              <a:solidFill>
                <a:srgbClr val="FFFFFE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B71E42"/>
              </a:buClr>
              <a:buNone/>
            </a:pPr>
            <a:endParaRPr lang="en-US" sz="1200">
              <a:solidFill>
                <a:srgbClr val="FFFFFE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C3882A"/>
              </a:buClr>
              <a:buNone/>
            </a:pPr>
            <a:r>
              <a:rPr lang="en-US" sz="1200" dirty="0">
                <a:solidFill>
                  <a:srgbClr val="FFFFFE"/>
                </a:solidFill>
              </a:rPr>
              <a:t>    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FFFFFE"/>
                </a:solidFill>
              </a:rPr>
              <a:t>VRAGEN</a:t>
            </a:r>
            <a:endParaRPr lang="en-US" dirty="0"/>
          </a:p>
          <a:p>
            <a:pPr>
              <a:lnSpc>
                <a:spcPct val="110000"/>
              </a:lnSpc>
              <a:buClr>
                <a:srgbClr val="C3882A"/>
              </a:buClr>
            </a:pPr>
            <a:r>
              <a:rPr lang="en-US" sz="1200" dirty="0">
                <a:solidFill>
                  <a:srgbClr val="FFFFFE"/>
                </a:solidFill>
              </a:rPr>
              <a:t>THE END</a:t>
            </a:r>
          </a:p>
          <a:p>
            <a:pPr>
              <a:lnSpc>
                <a:spcPct val="110000"/>
              </a:lnSpc>
              <a:buClr>
                <a:srgbClr val="C3882A"/>
              </a:buClr>
            </a:pPr>
            <a:endParaRPr lang="en-US" sz="12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9D23C-553E-875A-C097-1E44A11D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Waarom hebben we dit gekozen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C27C0959-3AC6-07BC-E522-7C0E9F3C7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527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4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2DF4-4257-2112-7137-0F4B6F38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547F4-6095-F4AD-90DA-3311D68F4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Jozef de </a:t>
            </a:r>
            <a:r>
              <a:rPr lang="en-US" dirty="0" err="1"/>
              <a:t>Veuster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770DBA-1AF4-F2F2-37AD-0B07F6A7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2109787"/>
            <a:ext cx="1733550" cy="26384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B9E6F93-03A6-90E1-2793-611092F1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57" y="2476500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608C-F831-4AE8-C92B-03B13AAC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 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C1776E-E570-3A83-67EC-0C946B2AC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911" y="1901759"/>
            <a:ext cx="3015219" cy="2010269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0EBD972-F32A-7EB4-1E96-EF2FAF006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665" y="3867764"/>
            <a:ext cx="3104655" cy="210885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364BEE3-3FDF-3416-881E-38FD9D877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131" y="4078028"/>
            <a:ext cx="3534888" cy="189966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DBF4BC7-7080-1582-6C10-B56C31173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841" y="2512715"/>
            <a:ext cx="3492087" cy="24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9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50523-CD22-BA93-4263-09DDCA8A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Waarom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DEA7-DBD6-47D2-7231-57A13FEBA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 dirty="0"/>
              <a:t>om </a:t>
            </a:r>
            <a:r>
              <a:rPr lang="en-US" sz="1600" cap="all" dirty="0" err="1"/>
              <a:t>weer</a:t>
            </a:r>
            <a:r>
              <a:rPr lang="en-US" sz="1600" cap="all" dirty="0"/>
              <a:t> </a:t>
            </a:r>
            <a:r>
              <a:rPr lang="en-US" sz="1600" cap="all" dirty="0" err="1"/>
              <a:t>een</a:t>
            </a:r>
            <a:r>
              <a:rPr lang="en-US" sz="1600" cap="all" dirty="0"/>
              <a:t> </a:t>
            </a:r>
            <a:r>
              <a:rPr lang="en-US" sz="1600" cap="all" dirty="0" err="1"/>
              <a:t>menswaardiger</a:t>
            </a:r>
            <a:r>
              <a:rPr lang="en-US" sz="1600" cap="all" dirty="0"/>
              <a:t> </a:t>
            </a:r>
            <a:r>
              <a:rPr lang="en-US" sz="1600" cap="all" dirty="0" err="1"/>
              <a:t>bestaan</a:t>
            </a:r>
            <a:r>
              <a:rPr lang="en-US" sz="1600" cap="all" dirty="0"/>
              <a:t> </a:t>
            </a:r>
            <a:r>
              <a:rPr lang="en-US" sz="1600" cap="all" dirty="0" err="1"/>
              <a:t>te</a:t>
            </a:r>
            <a:r>
              <a:rPr lang="en-US" sz="1600" cap="all" dirty="0"/>
              <a:t> </a:t>
            </a:r>
            <a:r>
              <a:rPr lang="en-US" sz="1600" cap="all" dirty="0" err="1"/>
              <a:t>kunnen</a:t>
            </a:r>
            <a:r>
              <a:rPr lang="en-US" sz="1600" cap="all" dirty="0"/>
              <a:t> </a:t>
            </a:r>
            <a:r>
              <a:rPr lang="en-US" sz="1600" cap="all" dirty="0" err="1"/>
              <a:t>geven</a:t>
            </a:r>
            <a:r>
              <a:rPr lang="en-US" sz="1600" cap="all" dirty="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7137F9F-96C7-ACF9-6A7E-3D18EE3FD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95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2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421A-393B-2B18-DAD5-E308F714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Wanneer</a:t>
            </a:r>
            <a:r>
              <a:rPr lang="en-US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4CE8-B3BB-FAB4-7DB5-B95305E5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3/01/1840 </a:t>
            </a:r>
            <a:r>
              <a:rPr lang="en-US" dirty="0" err="1"/>
              <a:t>geboren</a:t>
            </a:r>
            <a:r>
              <a:rPr lang="en-US" dirty="0"/>
              <a:t> in Tremelo</a:t>
            </a:r>
          </a:p>
          <a:p>
            <a:r>
              <a:rPr lang="en-US" dirty="0"/>
              <a:t>15/04/1889 </a:t>
            </a:r>
            <a:r>
              <a:rPr lang="en-US" dirty="0" err="1"/>
              <a:t>gestorven</a:t>
            </a:r>
            <a:r>
              <a:rPr lang="en-US" dirty="0"/>
              <a:t> </a:t>
            </a:r>
            <a:r>
              <a:rPr lang="en-US" dirty="0" err="1"/>
              <a:t>Molokaï</a:t>
            </a:r>
            <a:r>
              <a:rPr lang="en-US" dirty="0"/>
              <a:t> </a:t>
            </a:r>
            <a:r>
              <a:rPr lang="en-US" dirty="0" err="1"/>
              <a:t>omwille</a:t>
            </a:r>
            <a:r>
              <a:rPr lang="en-US" dirty="0"/>
              <a:t> van </a:t>
            </a:r>
            <a:r>
              <a:rPr lang="en-US" dirty="0" err="1"/>
              <a:t>melaatsheid</a:t>
            </a:r>
          </a:p>
          <a:p>
            <a:r>
              <a:rPr lang="en-US" dirty="0"/>
              <a:t>5/05/1936 </a:t>
            </a:r>
            <a:r>
              <a:rPr lang="en-US" dirty="0" err="1"/>
              <a:t>begravan</a:t>
            </a:r>
            <a:r>
              <a:rPr lang="en-US" dirty="0"/>
              <a:t> in Leuven</a:t>
            </a:r>
          </a:p>
          <a:p>
            <a:r>
              <a:rPr lang="en-US" dirty="0"/>
              <a:t>1884 </a:t>
            </a:r>
            <a:r>
              <a:rPr lang="en-US" dirty="0" err="1"/>
              <a:t>besmet</a:t>
            </a:r>
            <a:r>
              <a:rPr lang="en-US" dirty="0"/>
              <a:t> </a:t>
            </a:r>
            <a:r>
              <a:rPr lang="en-US" dirty="0" err="1"/>
              <a:t>geraakt</a:t>
            </a:r>
            <a:r>
              <a:rPr lang="en-US" dirty="0"/>
              <a:t> met lepra (</a:t>
            </a:r>
            <a:r>
              <a:rPr lang="en-US" dirty="0" err="1"/>
              <a:t>melaatsheid</a:t>
            </a:r>
            <a:r>
              <a:rPr lang="en-US" dirty="0"/>
              <a:t>)</a:t>
            </a:r>
          </a:p>
          <a:p>
            <a:r>
              <a:rPr lang="en-US" dirty="0"/>
              <a:t>11/10/2009 </a:t>
            </a:r>
            <a:r>
              <a:rPr lang="en-US" dirty="0" err="1"/>
              <a:t>heilig</a:t>
            </a:r>
            <a:r>
              <a:rPr lang="en-US" dirty="0"/>
              <a:t> </a:t>
            </a:r>
            <a:r>
              <a:rPr lang="en-US" dirty="0" err="1"/>
              <a:t>verklaard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6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E7288-F98B-C3D3-D587-C78EF0DB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dirty="0"/>
              <a:t>HOE ?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5128B8B-1114-C8D7-38C2-46A16AE2A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823" r="17776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60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B1E4-6AF1-5EFF-638F-3AEAE175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Bekende</a:t>
            </a:r>
            <a:r>
              <a:rPr lang="en-US"/>
              <a:t> </a:t>
            </a:r>
            <a:r>
              <a:rPr lang="en-US" err="1"/>
              <a:t>UItspraken</a:t>
            </a:r>
            <a:endParaRPr lang="en-US" b="1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6AF8-05F4-58C4-5FD6-4F51A4566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+mn-lt"/>
                <a:cs typeface="+mn-lt"/>
              </a:rPr>
              <a:t>Laat </a:t>
            </a:r>
            <a:r>
              <a:rPr lang="en-US" b="1" dirty="0" err="1">
                <a:ea typeface="+mn-lt"/>
                <a:cs typeface="+mn-lt"/>
              </a:rPr>
              <a:t>ons</a:t>
            </a:r>
            <a:r>
              <a:rPr lang="en-US" b="1" dirty="0">
                <a:ea typeface="+mn-lt"/>
                <a:cs typeface="+mn-lt"/>
              </a:rPr>
              <a:t> in de </a:t>
            </a:r>
            <a:r>
              <a:rPr lang="en-US" b="1" dirty="0" err="1">
                <a:ea typeface="+mn-lt"/>
                <a:cs typeface="+mn-lt"/>
              </a:rPr>
              <a:t>handen</a:t>
            </a:r>
            <a:r>
              <a:rPr lang="en-US" b="1" dirty="0">
                <a:ea typeface="+mn-lt"/>
                <a:cs typeface="+mn-lt"/>
              </a:rPr>
              <a:t> van de Heer </a:t>
            </a:r>
            <a:r>
              <a:rPr lang="en-US" b="1" dirty="0" err="1">
                <a:ea typeface="+mn-lt"/>
                <a:cs typeface="+mn-lt"/>
              </a:rPr>
              <a:t>zijn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zoals</a:t>
            </a:r>
            <a:r>
              <a:rPr lang="en-US" b="1" dirty="0">
                <a:ea typeface="+mn-lt"/>
                <a:cs typeface="+mn-lt"/>
              </a:rPr>
              <a:t> de </a:t>
            </a:r>
            <a:r>
              <a:rPr lang="en-US" b="1" dirty="0" err="1">
                <a:ea typeface="+mn-lt"/>
                <a:cs typeface="+mn-lt"/>
              </a:rPr>
              <a:t>werktuigen</a:t>
            </a:r>
            <a:r>
              <a:rPr lang="en-US" b="1" dirty="0">
                <a:ea typeface="+mn-lt"/>
                <a:cs typeface="+mn-lt"/>
              </a:rPr>
              <a:t> in de </a:t>
            </a:r>
            <a:r>
              <a:rPr lang="en-US" b="1" dirty="0" err="1">
                <a:ea typeface="+mn-lt"/>
                <a:cs typeface="+mn-lt"/>
              </a:rPr>
              <a:t>handen</a:t>
            </a:r>
            <a:r>
              <a:rPr lang="en-US" b="1" dirty="0">
                <a:ea typeface="+mn-lt"/>
                <a:cs typeface="+mn-lt"/>
              </a:rPr>
              <a:t> van de </a:t>
            </a:r>
            <a:r>
              <a:rPr lang="en-US" b="1" dirty="0" err="1">
                <a:ea typeface="+mn-lt"/>
                <a:cs typeface="+mn-lt"/>
              </a:rPr>
              <a:t>vakman</a:t>
            </a:r>
            <a:r>
              <a:rPr lang="en-US" b="1" dirty="0">
                <a:ea typeface="+mn-lt"/>
                <a:cs typeface="+mn-lt"/>
              </a:rPr>
              <a:t>;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 In </a:t>
            </a:r>
            <a:r>
              <a:rPr lang="en-US" b="1" dirty="0" err="1">
                <a:ea typeface="+mn-lt"/>
                <a:cs typeface="+mn-lt"/>
              </a:rPr>
              <a:t>leven</a:t>
            </a:r>
            <a:r>
              <a:rPr lang="en-US" b="1" dirty="0">
                <a:ea typeface="+mn-lt"/>
                <a:cs typeface="+mn-lt"/>
              </a:rPr>
              <a:t> of in de </a:t>
            </a:r>
            <a:r>
              <a:rPr lang="en-US" b="1" dirty="0" err="1">
                <a:ea typeface="+mn-lt"/>
                <a:cs typeface="+mn-lt"/>
              </a:rPr>
              <a:t>dood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altijd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behoren</a:t>
            </a:r>
            <a:r>
              <a:rPr lang="en-US" b="1" dirty="0">
                <a:ea typeface="+mn-lt"/>
                <a:cs typeface="+mn-lt"/>
              </a:rPr>
              <a:t> we Jezus toe.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>
                <a:ea typeface="+mn-lt"/>
                <a:cs typeface="+mn-lt"/>
              </a:rPr>
              <a:t>Bid </a:t>
            </a:r>
            <a:r>
              <a:rPr lang="en-US" b="1" dirty="0" err="1">
                <a:ea typeface="+mn-lt"/>
                <a:cs typeface="+mn-lt"/>
              </a:rPr>
              <a:t>voor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mij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4362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Galerie</vt:lpstr>
      <vt:lpstr>Pater Damiaan</vt:lpstr>
      <vt:lpstr>iNHOUD</vt:lpstr>
      <vt:lpstr>Waarom hebben we dit gekozen</vt:lpstr>
      <vt:lpstr>Wie</vt:lpstr>
      <vt:lpstr>WAT ?</vt:lpstr>
      <vt:lpstr>Waarom ?</vt:lpstr>
      <vt:lpstr>Wanneer ?</vt:lpstr>
      <vt:lpstr>HOE ? </vt:lpstr>
      <vt:lpstr>Bekende UItspraken</vt:lpstr>
      <vt:lpstr>Heilig verklaard</vt:lpstr>
      <vt:lpstr>Zijn leven</vt:lpstr>
      <vt:lpstr>Straten</vt:lpstr>
      <vt:lpstr>PowerPoint Presentation</vt:lpstr>
      <vt:lpstr>Vragen 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41</cp:revision>
  <dcterms:created xsi:type="dcterms:W3CDTF">2023-01-10T14:06:32Z</dcterms:created>
  <dcterms:modified xsi:type="dcterms:W3CDTF">2023-01-20T13:03:54Z</dcterms:modified>
</cp:coreProperties>
</file>