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7" r:id="rId7"/>
    <p:sldId id="269" r:id="rId8"/>
    <p:sldId id="258" r:id="rId9"/>
    <p:sldId id="260" r:id="rId10"/>
    <p:sldId id="263" r:id="rId11"/>
    <p:sldId id="262" r:id="rId12"/>
    <p:sldId id="270" r:id="rId13"/>
    <p:sldId id="268" r:id="rId14"/>
    <p:sldId id="265" r:id="rId15"/>
    <p:sldId id="266" r:id="rId1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BEFB47-3006-FF31-2C0F-3D34C033D06B}" v="96" dt="2023-01-16T17:17:20.613"/>
    <p1510:client id="{4E9844C1-85BD-445A-B783-97546177F4BD}" v="796" dt="2023-01-13T10:25:28.039"/>
    <p1510:client id="{5FC3CE46-F2D7-B5D3-7B4D-960FA5889242}" v="21" dt="2023-01-16T13:32:14.576"/>
    <p1510:client id="{662E8108-D363-D38D-C79B-14BE28F4CD98}" v="160" dt="2023-01-13T10:03:51.825"/>
    <p1510:client id="{70B6D9E7-BE65-4190-C5BD-A6F81AE9BE76}" v="42" dt="2023-01-16T12:15:14.664"/>
    <p1510:client id="{72B75CEA-F097-767A-2B58-8FF9340650A6}" v="1" dt="2023-01-12T13:02:40.600"/>
    <p1510:client id="{81E5323C-EF55-FA61-4D69-201E08810E38}" v="94" dt="2023-01-12T12:59:55.746"/>
    <p1510:client id="{9E4C99E1-B2F0-718B-5A1E-49617E45FB4B}" v="91" dt="2023-01-13T16:36:10.799"/>
    <p1510:client id="{BD5BDBDD-3532-94A5-ADD2-4919B3BD9256}" v="516" dt="2023-01-13T10:24:14.343"/>
    <p1510:client id="{D1EDBE97-B4BE-6766-640F-DDFB41436AA8}" v="88" dt="2023-01-16T14:12:24.589"/>
    <p1510:client id="{E574A83E-8930-8073-E781-551E65D3FD32}" v="156" dt="2023-01-12T13:16:01.720"/>
    <p1510:client id="{FBDB871A-D0F6-DEC8-3F15-DDD3F7F876BF}" v="10" dt="2023-01-12T13:01:03.1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16040 12855 16383 0 0,'-7'-6'0'0'0,"-8"-9"0"0"0,-8-9 0 0 0,-8-6 0 0 0,-4-5 0 0 0,-3-10 0 0 0,-1-3 0 0 0,5 0 0 0 0,3 1 0 0 0,-1 2 0 0 0,-1-4 0 0 0,-1 0 0 0 0,5-6 0 0 0,0-5 0 0 0,0-7 0 0 0,4 2 0 0 0,-1 0 0 0 0,-1 3 0 0 0,-4-1 0 0 0,4 5 0 0 0,1-2 0 0 0,3 3 0 0 0,0 5 0 0 0,4-2 0 0 0,5-5 0 0 0,5 1 0 0 0,3-2 0 0 0,4 1 0 0 0,2 6 0 0 0,0-3 0 0 0,1 3 0 0 0,0 3 0 0 0,7 4 0 0 0,1 3 0 0 0,6 3 0 0 0,7 7 0 0 0,7 10 0 0 0,4 9 0 0 0,10 6 0 0 0,4 5 0 0 0,1 3 0 0 0,-1 2 0 0 0,-3 6 0 0 0,-1 9 0 0 0,-3 15 0 0 0,6 8 0 0 0,2 10 0 0 0,-1 4 0 0 0,-3-2 0 0 0,-7 5 0 0 0,-5-2 0 0 0,-7-3 0 0 0,-2-5 0 0 0,-4-2 0 0 0,-5-4 0 0 0,-6-15 0 0 0,-4-18 0 0 0,-2-23 0 0 0,4-17 0 0 0,2-15 0 0 0,6-6 0 0 0,7-8 0 0 0,0 1 0 0 0,9 3 0 0 0,0 6 0 0 0,2 4 0 0 0,1 4 0 0 0,2 9 0 0 0,-5 4 0 0 0,-2 7 0 0 0,2 0 0 0 0,2 6 0 0 0,2 4 0 0 0,2 5 0 0 0,2 3 0 0 0,0 4 0 0 0,0 1 0 0 0,1 0 0 0 0,0 8 0 0 0,-7 8 0 0 0,-2 2 0 0 0,1 4 0 0 0,-6 5 0 0 0,0 4 0 0 0,-4 4 0 0 0,-6 2 0 0 0,-6 2 0 0 0,-3 0 0 0 0,-4 1 0 0 0,-2 6 0 0 0,-1 2 0 0 0,-6 5 0 0 0,-3 2 0 0 0,-6 3 0 0 0,-6-1 0 0 0,0 2 0 0 0,-3-1 0 0 0,-4 1 0 0 0,-9-1 0 0 0,-6 1 0 0 0,-1 4 0 0 0,-6 5 0 0 0,-1-3 0 0 0,1 0 0 0 0,4-3 0 0 0,9-7 0 0 0,5-6 0 0 0,1-4 0 0 0,6 3 0 0 0,1-1 0 0 0,-1 0 0 0 0,3-3 0 0 0,5-2 0 0 0,0-2 0 0 0,3-1 0 0 0,3 0 0 0 0,5-1 0 0 0,3 0 0 0 0,2 0 0 0 0,1-6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18600 1852 16383 0 0,'7'0'0'0'0,"8"0"0"0"0,9 0 0 0 0,6 0 0 0 0,5 0 0 0 0,3 0 0 0 0,1 0 0 0 0,8 0 0 0 0,2 0 0 0 0,-1 0 0 0 0,-2 0 0 0 0,-2 0 0 0 0,4 0 0 0 0,1 0 0 0 0,5 0 0 0 0,0 0 0 0 0,4 0 0 0 0,-2 0 0 0 0,-3 0 0 0 0,-5 0 0 0 0,-3 0 0 0 0,-3 0 0 0 0,4 0 0 0 0,1 0 0 0 0,-1 0 0 0 0,5 0 0 0 0,0 0 0 0 0,-2 0 0 0 0,-2 7 0 0 0,-4 1 0 0 0,-8 1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19394 2577 16383 0 0,'0'7'0'0'0,"0"8"0"0"0,0 22 0 0 0,0 10 0 0 0,0 12 0 0 0,0 1 0 0 0,0-3 0 0 0,0 2 0 0 0,0-2 0 0 0,0-5 0 0 0,0-4 0 0 0,0 3 0 0 0,0-1 0 0 0,0-3 0 0 0,0-2 0 0 0,0-3 0 0 0,0-1 0 0 0,0-15 0 0 0,0-25 0 0 0,0-25 0 0 0,0-22 0 0 0,7-16 0 0 0,1-4 0 0 0,7-11 0 0 0,7-5 0 0 0,6-1 0 0 0,-1 6 0 0 0,1 10 0 0 0,2 16 0 0 0,-4 11 0 0 0,1 11 0 0 0,1 12 0 0 0,10 7 0 0 0,5 7 0 0 0,7 3 0 0 0,3 2 0 0 0,-1 7 0 0 0,-10 8 0 0 0,-6 15 0 0 0,-8 15 0 0 0,-3 6 0 0 0,-5 6 0 0 0,-7 8 0 0 0,-5 4 0 0 0,-4-2 0 0 0,-2-1 0 0 0,-3-5 0 0 0,0-7 0 0 0,0-6 0 0 0,0-5 0 0 0,0-4 0 0 0,1-15 0 0 0,-1-25 0 0 0,1-26 0 0 0,7-22 0 0 0,1-22 0 0 0,7-7 0 0 0,7-2 0 0 0,6-2 0 0 0,6-1 0 0 0,2 2 0 0 0,-4 6 0 0 0,-1 4 0 0 0,1 12 0 0 0,1 11 0 0 0,2 12 0 0 0,1 5 0 0 0,1 9 0 0 0,1 6 0 0 0,1 13 0 0 0,0 20 0 0 0,-1 13 0 0 0,-5 14 0 0 0,-3 5 0 0 0,-6 9 0 0 0,-1 5 0 0 0,-4 6 0 0 0,-6-3 0 0 0,-4 0 0 0 0,-4-5 0 0 0,-4-6 0 0 0,6-7 0 0 0,1-5 0 0 0,6-4 0 0 0,0-2 0 0 0,5-2 0 0 0,5 1 0 0 0,6-8 0 0 0,3-1 0 0 0,11-6 0 0 0,3-7 0 0 0,0-6 0 0 0,-7-5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20611 2699 16383 0 0,'0'7'0'0'0,"0"8"0"0"0,0 22 0 0 0,0 17 0 0 0,0 19 0 0 0,0 18 0 0 0,0 11 0 0 0,0-3 0 0 0,0-14 0 0 0,0-13 0 0 0,0-13 0 0 0,0-10 0 0 0,0-20 0 0 0,0-22 0 0 0,0-24 0 0 0,7-29 0 0 0,8-21 0 0 0,2-17 0 0 0,4-9 0 0 0,6 0 0 0 0,4 8 0 0 0,4 12 0 0 0,-4 12 0 0 0,-1 10 0 0 0,1 14 0 0 0,8 12 0 0 0,11 5 0 0 0,3 6 0 0 0,6 4 0 0 0,6 5 0 0 0,-2 9 0 0 0,-4 11 0 0 0,-13 16 0 0 0,-8 16 0 0 0,-3 12 0 0 0,-8 17 0 0 0,-9 8 0 0 0,-7 3 0 0 0,-5-1 0 0 0,-4-7 0 0 0,-3-12 0 0 0,0-10 0 0 0,-1-21 0 0 0,1-24 0 0 0,0-27 0 0 0,0-17 0 0 0,0-23 0 0 0,8-2 0 0 0,8-4 0 0 0,8-6 0 0 0,8-3 0 0 0,4 3 0 0 0,3 6 0 0 0,1 14 0 0 0,1 15 0 0 0,1 12 0 0 0,5 11 0 0 0,2 5 0 0 0,0 5 0 0 0,4 1 0 0 0,-7 8 0 0 0,-4 14 0 0 0,-2 11 0 0 0,-2 11 0 0 0,0 12 0 0 0,-7 9 0 0 0,-8 6 0 0 0,-2 3 0 0 0,-4 3 0 0 0,-4 0 0 0 0,-5 0 0 0 0,3 0 0 0 0,7-7 0 0 0,6-9 0 0 0,13-9 0 0 0,7-8 0 0 0,-4-10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22066 2866 16383 0 0,'0'6'0'0'0,"0"9"0"0"0,0 15 0 0 0,0 9 0 0 0,0 11 0 0 0,0 10 0 0 0,0 1 0 0 0,0-3 0 0 0,0-4 0 0 0,0 0 0 0 0,0-1 0 0 0,0-3 0 0 0,0-5 0 0 0,7-8 0 0 0,8-6 0 0 0,9-6 0 0 0,12-9 0 0 0,8-7 0 0 0,9-4 0 0 0,8-4 0 0 0,1-8 0 0 0,-4-9 0 0 0,-5-10 0 0 0,-5-18 0 0 0,-11-16 0 0 0,-5-24 0 0 0,-8-17 0 0 0,-8-4 0 0 0,-6-4 0 0 0,-6 9 0 0 0,-3 16 0 0 0,-2 29 0 0 0,0 36 0 0 0,-1 48 0 0 0,7 45 0 0 0,16 43 0 0 0,17 41 0 0 0,15 25 0 0 0,6 9 0 0 0,-2 17 0 0 0,-3 13 0 0 0,-4 7 0 0 0,-11-2 0 0 0,-12-14 0 0 0,-17-16 0 0 0,-24-23 0 0 0,-28-28 0 0 0,-21-31 0 0 0,-13-36 0 0 0,-12-25 0 0 0,-5-22 0 0 0,0-22 0 0 0,10-13 0 0 0,12-19 0 0 0,12-20 0 0 0,15-8 0 0 0,16-9 0 0 0,19-8 0 0 0,18-5 0 0 0,26 3 0 0 0,21 6 0 0 0,21 8 0 0 0,16 7 0 0 0,-1 11 0 0 0,-2 12 0 0 0,-18 10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4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18256 11868 16383 0 0,'7'6'0'0'0,"8"10"0"0"0,9 7 0 0 0,-1 7 0 0 0,4 5 0 0 0,2 3 0 0 0,4 2 0 0 0,-4 0 0 0 0,-1 0 0 0 0,-4 0 0 0 0,-1 6 0 0 0,3 8 0 0 0,-3 2 0 0 0,1 4 0 0 0,-3-1 0 0 0,1 2 0 0 0,-4-3 0 0 0,3-4 0 0 0,-3-5 0 0 0,2-5 0 0 0,-2-2 0 0 0,2-3 0 0 0,-2-1 0 0 0,2-7 0 0 0,5-15 0 0 0,-3-24 0 0 0,2-23 0 0 0,11-26 0 0 0,11-17 0 0 0,5-15 0 0 0,7-12 0 0 0,0-2 0 0 0,3-3 0 0 0,-2-3 0 0 0,2 3 0 0 0,3 1 0 0 0,-2 5 0 0 0,-5 6 0 0 0,-6 13 0 0 0,-5 13 0 0 0,-4 19 0 0 0,-8 24 0 0 0,-18 16 0 0 0,-11 16 0 0 0,-12 20 0 0 0,-13 19 0 0 0,-9 8 0 0 0,1 1 0 0 0,-2 4 0 0 0,-2-1 0 0 0,-2-4 0 0 0,-2 2 0 0 0,-2 5 0 0 0,0 4 0 0 0,-7 5 0 0 0,-3 4 0 0 0,1 2 0 0 0,1 1 0 0 0,3 1 0 0 0,1-7 0 0 0,2-2 0 0 0,7 1 0 0 0,4 0 0 0 0,-1 3 0 0 0,-2 1 0 0 0,-1 1 0 0 0,-2 2 0 0 0,5 0 0 0 0,1 0 0 0 0,-1 7 0 0 0,-2 8 0 0 0,-3 9 0 0 0,0 0 0 0 0,4-4 0 0 0,1-6 0 0 0,0-4 0 0 0,5-12 0 0 0,-1-11 0 0 0,5-4 0 0 0,-1-5 0 0 0,-3-6 0 0 0,3-4 0 0 0,5-4 0 0 0,5-1 0 0 0,-2-2 0 0 0,2-1 0 0 0,3-6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22093 13044 16383 0 0,'0'7'0'0'0,"0"14"0"0"0,0 12 0 0 0,0 5 0 0 0,0 4 0 0 0,0 7 0 0 0,0 2 0 0 0,0 6 0 0 0,0-1 0 0 0,0-3 0 0 0,0-4 0 0 0,0 2 0 0 0,0 0 0 0 0,0-3 0 0 0,0-2 0 0 0,0-4 0 0 0,6-7 0 0 0,3-5 0 0 0,6 0 0 0 0,7-5 0 0 0,13 0 0 0 0,6-5 0 0 0,11-6 0 0 0,2-4 0 0 0,5-12 0 0 0,-1-11 0 0 0,-3-10 0 0 0,-6-8 0 0 0,-10-12 0 0 0,-5-11 0 0 0,-9-10 0 0 0,-8-7 0 0 0,-8-5 0 0 0,-4 5 0 0 0,-4 7 0 0 0,-2 8 0 0 0,-1 7 0 0 0,1 6 0 0 0,-1 16 0 0 0,1 19 0 0 0,7 25 0 0 0,2 22 0 0 0,7 17 0 0 0,0 13 0 0 0,-2 1 0 0 0,3-5 0 0 0,0-1 0 0 0,2 3 0 0 0,-1-4 0 0 0,3 0 0 0 0,-2-4 0 0 0,3-5 0 0 0,-3-6 0 0 0,-4-4 0 0 0,-4-16 0 0 0,-5-19 0 0 0,-8-25 0 0 0,-12-22 0 0 0,-2-18 0 0 0,-5-13 0 0 0,1-7 0 0 0,4-4 0 0 0,5-2 0 0 0,4-6 0 0 0,5 5 0 0 0,1 4 0 0 0,2 8 0 0 0,7 10 0 0 0,10 16 0 0 0,7 8 0 0 0,7 11 0 0 0,5 10 0 0 0,8 7 0 0 0,5 6 0 0 0,6 3 0 0 0,7 8 0 0 0,0 9 0 0 0,-5 15 0 0 0,-5 15 0 0 0,-11 13 0 0 0,-7 9 0 0 0,-8 12 0 0 0,-3 6 0 0 0,-5 1 0 0 0,1-8 0 0 0,-2-11 0 0 0,1-10 0 0 0,6-16 0 0 0,4-8 0 0 0,4-11 0 0 0,4-2 0 0 0,1-5 0 0 0,2-6 0 0 0,0-4 0 0 0,1-10 0 0 0,5-11 0 0 0,-3-10 0 0 0,-4-14 0 0 0,-1-13 0 0 0,-6-12 0 0 0,-10-7 0 0 0,-1-6 0 0 0,-4-2 0 0 0,8-2 0 0 0,7 7 0 0 0,11 9 0 0 0,18 9 0 0 0,12 13 0 0 0,7 9 0 0 0,-4 8 0 0 0,-1 9 0 0 0,-7 8 0 0 0,-8 11 0 0 0,-8 5 0 0 0,-12 8 0 0 0,-13-5 0 0 0,-17-5 0 0 0,-24-9 0 0 0,-22-5 0 0 0,-18-1 0 0 0,-19 1 0 0 0,-10 2 0 0 0,-4 9 0 0 0,7 10 0 0 0,10 9 0 0 0,17 15 0 0 0,12 7 0 0 0,12 9 0 0 0,12 9 0 0 0,9 13 0 0 0,5 7 0 0 0,5 3 0 0 0,1 0 0 0 0,13-8 0 0 0,18-17 0 0 0,16-12 0 0 0,13-15 0 0 0,8-12 0 0 0,7-17 0 0 0,2-15 0 0 0,-5-19 0 0 0,-16-11 0 0 0,-10-12 0 0 0,-8-9 0 0 0,-10-8 0 0 0,-10-5 0 0 0,-9-3 0 0 0,-13 6 0 0 0,-5 8 0 0 0,-3 8 0 0 0,-5 15 0 0 0,6 26 0 0 0,5 29 0 0 0,9 19 0 0 0,18 17 0 0 0,10 13 0 0 0,14 2 0 0 0,17-3 0 0 0,12-6 0 0 0,12-5 0 0 0,-2-13 0 0 0,-2-11 0 0 0,-10-11 0 0 0,-10-8 0 0 0,-17-6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22066 12594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4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19578 13480 16383 0 0,'0'-7'0'0'0,"0"-8"0"0"0,0-8 0 0 0,0-8 0 0 0,0-4 0 0 0,-6 4 0 0 0,-3 0 0 0 0,-6-1 0 0 0,-7-1 0 0 0,-6-2 0 0 0,-5-2 0 0 0,-4 0 0 0 0,-1 5 0 0 0,-2 2 0 0 0,0 6 0 0 0,0 1 0 0 0,1 3 0 0 0,0 7 0 0 0,0 4 0 0 0,0 4 0 0 0,1 3 0 0 0,-1 2 0 0 0,1 1 0 0 0,-1 6 0 0 0,1 3 0 0 0,-1 6 0 0 0,1 6 0 0 0,6 7 0 0 0,2 11 0 0 0,0 12 0 0 0,5 10 0 0 0,0 1 0 0 0,4-3 0 0 0,6 0 0 0 0,5-2 0 0 0,5-6 0 0 0,3-4 0 0 0,2-4 0 0 0,0-3 0 0 0,8-2 0 0 0,8-1 0 0 0,9-7 0 0 0,6-2 0 0 0,11-6 0 0 0,5-1 0 0 0,7-3 0 0 0,15 1 0 0 0,8-3 0 0 0,4-4 0 0 0,2-11 0 0 0,-7-12 0 0 0,-10-12 0 0 0,-10-7 0 0 0,-7-7 0 0 0,-6-9 0 0 0,-4-4 0 0 0,-1 0 0 0 0,-8-5 0 0 0,-2 0 0 0 0,-6 3 0 0 0,-7 4 0 0 0,-5 2 0 0 0,-12 4 0 0 0,-5 1 0 0 0,-2 1 0 0 0,2 14 0 0 0,1 24 0 0 0,-5 19 0 0 0,0 20 0 0 0,1 16 0 0 0,3 5 0 0 0,2 0 0 0 0,9 2 0 0 0,4-2 0 0 0,0-5 0 0 0,5-5 0 0 0,8-4 0 0 0,6-10 0 0 0,5-4 0 0 0,4-8 0 0 0,2-1 0 0 0,8-4 0 0 0,2-5 0 0 0,0-12 0 0 0,-1-12 0 0 0,-3-11 0 0 0,-2-14 0 0 0,-2-15 0 0 0,-7-12 0 0 0,-3-8 0 0 0,-7-4 0 0 0,0 2 0 0 0,-5 2 0 0 0,2 6 0 0 0,-3 1 0 0 0,2-1 0 0 0,-2 3 0 0 0,3 6 0 0 0,-2 6 0 0 0,-5 4 0 0 0,3 11 0 0 0,5 11 0 0 0,12 10 0 0 0,13 7 0 0 0,13 4 0 0 0,8 4 0 0 0,7 7 0 0 0,3 3 0 0 0,-4 6 0 0 0,-9 6 0 0 0,-8 7 0 0 0,-8 4 0 0 0,-4 3 0 0 0,-4 1 0 0 0,-9 8 0 0 0,-9 3 0 0 0,-9-1 0 0 0,-6-2 0 0 0,-5-2 0 0 0,-15 4 0 0 0,-13 1 0 0 0,-7-1 0 0 0,-6-3 0 0 0,-2-9 0 0 0,-1-3 0 0 0,0-2 0 0 0,1-6 0 0 0,1-6 0 0 0,7-8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20558 13030 16383 0 0,'0'7'0'0'0,"0"8"0"0"0,0 9 0 0 0,0 12 0 0 0,0 8 0 0 0,0 9 0 0 0,0 2 0 0 0,0-2 0 0 0,0 3 0 0 0,0 6 0 0 0,0-2 0 0 0,0-4 0 0 0,0-6 0 0 0,0-4 0 0 0,0-16 0 0 0,0-21 0 0 0,0-24 0 0 0,0-17 0 0 0,0-15 0 0 0,0-13 0 0 0,0-3 0 0 0,0-4 0 0 0,0-4 0 0 0,0-2 0 0 0,0 4 0 0 0,7 1 0 0 0,8 6 0 0 0,8 12 0 0 0,8 10 0 0 0,4 10 0 0 0,3 11 0 0 0,1 9 0 0 0,8 6 0 0 0,2 3 0 0 0,-1 9 0 0 0,-2 9 0 0 0,-2 15 0 0 0,-2 22 0 0 0,-2 15 0 0 0,-1 15 0 0 0,0 6 0 0 0,-8 1 0 0 0,-8-8 0 0 0,-8-12 0 0 0,-8-11 0 0 0,-3-10 0 0 0,3-13 0 0 0,0-19 0 0 0,0-20 0 0 0,-2-15 0 0 0,-2-19 0 0 0,-1-15 0 0 0,-1-13 0 0 0,-1-9 0 0 0,0 2 0 0 0,0 7 0 0 0,0 7 0 0 0,6 7 0 0 0,9 5 0 0 0,8 4 0 0 0,7 3 0 0 0,-1 0 0 0 0,0 8 0 0 0,2 2 0 0 0,3 5 0 0 0,1 7 0 0 0,2 7 0 0 0,8 4 0 0 0,2 3 0 0 0,0 2 0 0 0,-1 1 0 0 0,-3 7 0 0 0,-1 2 0 0 0,-8 12 0 0 0,-4 10 0 0 0,1 5 0 0 0,0 9 0 0 0,-4 4 0 0 0,-1 0 0 0 0,-4-2 0 0 0,0-3 0 0 0,-3-2 0 0 0,-5-2 0 0 0,-5 5 0 0 0,-4 1 0 0 0,-3-1 0 0 0,5-1 0 0 0,1-2 0 0 0,6-9 0 0 0,1-3 0 0 0,3 0 0 0 0,7 1 0 0 0,4-6 0 0 0,5 1 0 0 0,2-5 0 0 0,2-7 0 0 0,2-5 0 0 0,-1-4 0 0 0,1-4 0 0 0,-1-2 0 0 0,0-1 0 0 0,0-6 0 0 0,0-10 0 0 0,-7-7 0 0 0,-2-1 0 0 0,-7-1 0 0 0,0-4 0 0 0,-4 3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20558 12859 16383 0 0,'0'6'0'0'0,"0"10"0"0"0,0 7 0 0 0,0 7 0 0 0,0 5 0 0 0,7-3 0 0 0,1-1 0 0 0,1 0 0 0 0,-3 3 0 0 0,-1 1 0 0 0,-2 2 0 0 0,-1 0 0 0 0,-2 1 0 0 0,0 1 0 0 0,0 0 0 0 0,0 0 0 0 0,6-7 0 0 0,2-9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18676 1852 16383 0 0,'0'7'0'0'0,"0"8"0"0"0,0 8 0 0 0,0 14 0 0 0,0 7 0 0 0,0 2 0 0 0,0 0 0 0 0,0-1 0 0 0,0-2 0 0 0,0 5 0 0 0,0 8 0 0 0,-7 6 0 0 0,-2 7 0 0 0,1-2 0 0 0,1 0 0 0 0,-4-4 0 0 0,-1 0 0 0 0,3-4 0 0 0,1 1 0 0 0,3-3 0 0 0,-4 1 0 0 0,-1 5 0 0 0,2 4 0 0 0,-5-2 0 0 0,0 0 0 0 0,2 3 0 0 0,3-4 0 0 0,3-7 0 0 0,2-5 0 0 0,2-6 0 0 0,1-4 0 0 0,0-3 0 0 0,8-1 0 0 0,7-7 0 0 0,16-3 0 0 0,8-5 0 0 0,11-8 0 0 0,10 2 0 0 0,8-4 0 0 0,-1-3 0 0 0,1-3 0 0 0,2-3 0 0 0,-4-3 0 0 0,-1 0 0 0 0,3-2 0 0 0,2 1 0 0 0,2-1 0 0 0,-4 0 0 0 0,-8 1 0 0 0,-6-1 0 0 0,-7 1 0 0 0,-5 0 0 0 0,-9 0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1-17T10:49:13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18653 2487 16383 0 0,'7'0'0'0'0,"14"0"0"0"0,12 0 0 0 0,5 0 0 0 0,4 0 0 0 0,7 0 0 0 0,2 0 0 0 0,-1 0 0 0 0,-2 0 0 0 0,-4 0 0 0 0,-1 0 0 0 0,-3 0 0 0 0,-1 0 0 0 0,0 0 0 0 0,-8 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8C1538-5690-308A-AFC8-E35962386D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BF8495-44BD-4CDE-EEB1-96603F43A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1849C2-BB5A-67F2-5670-5FE2A8F5E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3ED282-8A69-7309-EC9D-312143D7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4304AE-26A5-4E19-288E-5CA8F0258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0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0544B-8203-058B-C984-84DBA36F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A4F89E-6D22-FBA2-1D68-CB5CAEF68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E8791C-9F3D-9BD0-5241-C2BF06B2B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0A28C23-14B0-1BD6-4739-7826CBC5A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ABD62C-229A-9E52-F41F-623C37280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878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93B4E15-0846-8857-EFB7-FA011BC5F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023481-D7D4-3BB0-7055-956A4BFC6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34B24C1-12FB-1427-9EC7-D9223763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FFAEA81-1E16-548A-2D4B-A1CF7FBA4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B095B1-375B-9C27-D8CD-59B095222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6868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BF8C7-D770-1BB1-5362-6E1AD8B46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CF77E0-8B68-6397-CEBC-05E11892A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250098-C2CB-419B-8EEF-C93B4467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A78450-F116-52D9-0252-D9014464B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864A1B-F1BE-6645-52B4-17ACF4CC5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122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B210E2-DB77-562D-2BD0-E4AE8EF2E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B6AF87F-4603-3CEB-9E71-EBCAC1031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A055DD5-BD4C-DB6D-50A2-19F83415A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644BDF-2BD4-E013-FE56-D0B61DCC8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8AA7DD-8AC4-B200-C5F4-3669971E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08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416A5-C6E0-1D98-1118-95948371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1B00CF-4FA1-B928-5761-693C15AF6D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A22203-3CE1-CB3B-89BC-F2008545C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F05A39-B2F8-5787-038D-81638AF21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88077B-F521-41AB-2086-302FE65D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F2498A-EEB5-FDD6-F49C-2894E116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1198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F88A5-5C4C-41A8-F395-FEEB65AA0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BE8D17-A611-7A81-AA71-A80E44918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08D6A7-4A97-5371-CD29-AAC7B4EB6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CD1930-D804-8513-16D5-FA834B4B6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7811094-3FA6-8721-7F5E-8109BB268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30D432D-416F-1447-AD3A-8826342D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5958D14-F6C0-0D19-9815-99EABEAC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155D43F-3911-9F0E-B8A8-5446E2F2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713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7220A-82F7-0620-8D2E-C7B9D8FE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0FE2D21-91E5-CA5F-BF96-4FA30374A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6F642F2-B55C-B7FB-7114-F5272E87D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68B2E05-A288-C177-4CDE-137F3F74A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432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49F798E-1540-1D6A-67BD-8F864432B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CFEB800-2439-CD29-E657-A871BE726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7E0792-B7C5-0222-29A7-39F46CBF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609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DE5FB5-CBC2-9E74-2C26-C70663A24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84AC2B-EC0E-58D6-70DE-C2D5CF0D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24CB31E-D31B-5836-2499-DBFD4B423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07CB8D-1F93-F7BD-C532-B07EE2430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96034AA-4306-C60B-31E7-655811E3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9370A7-A99B-B150-38E7-F07A896B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654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0A28A-1093-E4E8-4A7C-BACB18122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1D7D73-D302-0C23-5A64-912B9E0A3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2F216D-5AC8-A6E0-69BF-F1C1B0532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9039A6F-9EBE-2529-A4DF-FB67231E1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514CEE-E11B-49C2-32CE-D534DF64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172EF11-B0F2-D6B3-B518-F7A77409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9849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C4CDBB2-D06E-39E0-AD8F-7556A5271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DFE6F7-55BA-A59B-44ED-5B01523E4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52B6AB-2C1B-6B9D-4A54-02551A0EE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0BCDF-4BF5-48C2-A116-6DC3635DE465}" type="datetimeFigureOut">
              <a:rPr lang="nl-BE" smtClean="0"/>
              <a:t>17/01/2023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E7EC13-2ACA-743B-0D46-D11FC59859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A9D72B9-E7FB-A593-E068-D987718E6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2C88C-2D13-4894-97CC-B42931E17DA0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898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CQ9aV94AVaY?feature=oembed" TargetMode="Externa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1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16.jpeg"/><Relationship Id="rId21" Type="http://schemas.openxmlformats.org/officeDocument/2006/relationships/image" Target="../media/image25.png"/><Relationship Id="rId7" Type="http://schemas.openxmlformats.org/officeDocument/2006/relationships/image" Target="../media/image18.png"/><Relationship Id="rId12" Type="http://schemas.openxmlformats.org/officeDocument/2006/relationships/customXml" Target="../ink/ink5.xml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2" Type="http://schemas.openxmlformats.org/officeDocument/2006/relationships/image" Target="../media/image15.jpe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20.png"/><Relationship Id="rId24" Type="http://schemas.openxmlformats.org/officeDocument/2006/relationships/customXml" Target="../ink/ink11.xml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24.png"/><Relationship Id="rId4" Type="http://schemas.openxmlformats.org/officeDocument/2006/relationships/customXml" Target="../ink/ink1.xml"/><Relationship Id="rId9" Type="http://schemas.openxmlformats.org/officeDocument/2006/relationships/image" Target="../media/image19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73035C9-93C9-4A1C-B191-8129054EC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9A6CA8-ECCD-FE3A-4A71-57179645A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7695" y="2248263"/>
            <a:ext cx="3768917" cy="1606163"/>
          </a:xfrm>
        </p:spPr>
        <p:txBody>
          <a:bodyPr>
            <a:normAutofit/>
          </a:bodyPr>
          <a:lstStyle/>
          <a:p>
            <a:pPr algn="l"/>
            <a:r>
              <a:rPr lang="nl-BE" sz="4400">
                <a:latin typeface="Cavolini" panose="03000502040302020204" pitchFamily="66" charset="0"/>
                <a:cs typeface="Cavolini" panose="03000502040302020204" pitchFamily="66" charset="0"/>
              </a:rPr>
              <a:t>Moeder Teresa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0EDB07-0AA3-5FBE-23CA-B1FCBFDF4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7696" y="3915808"/>
            <a:ext cx="3665550" cy="775494"/>
          </a:xfrm>
        </p:spPr>
        <p:txBody>
          <a:bodyPr>
            <a:normAutofit/>
          </a:bodyPr>
          <a:lstStyle/>
          <a:p>
            <a:pPr algn="l"/>
            <a:r>
              <a:rPr lang="nl-BE" err="1">
                <a:latin typeface="Cavolini" panose="03000502040302020204" pitchFamily="66" charset="0"/>
                <a:cs typeface="Cavolini" panose="03000502040302020204" pitchFamily="66" charset="0"/>
              </a:rPr>
              <a:t>By</a:t>
            </a:r>
            <a:r>
              <a:rPr lang="nl-BE">
                <a:latin typeface="Cavolini" panose="03000502040302020204" pitchFamily="66" charset="0"/>
                <a:cs typeface="Cavolini" panose="03000502040302020204" pitchFamily="66" charset="0"/>
              </a:rPr>
              <a:t>: </a:t>
            </a:r>
            <a:r>
              <a:rPr lang="nl-BE" err="1">
                <a:latin typeface="Cavolini" panose="03000502040302020204" pitchFamily="66" charset="0"/>
                <a:cs typeface="Cavolini" panose="03000502040302020204" pitchFamily="66" charset="0"/>
              </a:rPr>
              <a:t>Yasmina</a:t>
            </a:r>
            <a:r>
              <a:rPr lang="nl-BE">
                <a:latin typeface="Cavolini" panose="03000502040302020204" pitchFamily="66" charset="0"/>
                <a:cs typeface="Cavolini" panose="03000502040302020204" pitchFamily="66" charset="0"/>
              </a:rPr>
              <a:t> en Emmy</a:t>
            </a:r>
          </a:p>
        </p:txBody>
      </p:sp>
      <p:pic>
        <p:nvPicPr>
          <p:cNvPr id="2050" name="Picture 2" descr="Mother Teresa of Calcutta (1910-1997), biography">
            <a:extLst>
              <a:ext uri="{FF2B5EF4-FFF2-40B4-BE49-F238E27FC236}">
                <a16:creationId xmlns:a16="http://schemas.microsoft.com/office/drawing/2014/main" id="{C67656BF-56FA-9B30-7C21-BCA0D3C55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309" y="643467"/>
            <a:ext cx="371404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4CBA4-54B3-D6F9-CD33-980111E9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728" y="365125"/>
            <a:ext cx="6838071" cy="1325563"/>
          </a:xfrm>
        </p:spPr>
        <p:txBody>
          <a:bodyPr/>
          <a:lstStyle/>
          <a:p>
            <a:r>
              <a:rPr lang="nl-BE" dirty="0">
                <a:latin typeface="Cavolini"/>
                <a:cs typeface="Cavolini"/>
              </a:rPr>
              <a:t>Weetjes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7A16F8-2499-F478-9B9E-47D92CD3A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586068"/>
            <a:ext cx="4168831" cy="73152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nl-BE" dirty="0">
                <a:latin typeface="Cavolini"/>
                <a:cs typeface="Cavolini"/>
              </a:rPr>
              <a:t>2003 Zalig verklaard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F453C01-68E3-17BF-5585-1005106AA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49440" y="2996417"/>
            <a:ext cx="4723014" cy="318054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nl-BE" dirty="0">
                <a:latin typeface="Cavolini"/>
                <a:cs typeface="Cavolini"/>
              </a:rPr>
              <a:t>1979: nobelprijs, vrede</a:t>
            </a:r>
          </a:p>
        </p:txBody>
      </p:sp>
      <p:pic>
        <p:nvPicPr>
          <p:cNvPr id="1026" name="Picture 2" descr="Moeder Teresa was omstreden bij leven, maar heilig in de dood">
            <a:extLst>
              <a:ext uri="{FF2B5EF4-FFF2-40B4-BE49-F238E27FC236}">
                <a16:creationId xmlns:a16="http://schemas.microsoft.com/office/drawing/2014/main" id="{8B441745-B496-4C43-4859-F8451FFF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57" y="4167972"/>
            <a:ext cx="1216049" cy="18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eder Teresa heilig verklaard; 'Hoe mooi wil je het hebben?'">
            <a:extLst>
              <a:ext uri="{FF2B5EF4-FFF2-40B4-BE49-F238E27FC236}">
                <a16:creationId xmlns:a16="http://schemas.microsoft.com/office/drawing/2014/main" id="{FBCF7336-307B-9640-0BDA-D33719EBC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51" y="1885070"/>
            <a:ext cx="4481842" cy="253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090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nlinemedia 4" title="Mother Teresa's Song">
            <a:hlinkClick r:id="" action="ppaction://media"/>
            <a:extLst>
              <a:ext uri="{FF2B5EF4-FFF2-40B4-BE49-F238E27FC236}">
                <a16:creationId xmlns:a16="http://schemas.microsoft.com/office/drawing/2014/main" id="{75660085-0B45-466B-BA42-3ED0D8BAC223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88915" y="889669"/>
            <a:ext cx="6841084" cy="38652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59A59B10-9D94-4C5B-8BF0-95928DCE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4E31B9-72DD-4DE4-B3E3-4395530BE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8738192-1FEA-49E1-BFF3-6D1C324A5C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3C51644-0F34-453B-92B8-9FF33932E29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ADB9AB8-2EB4-4B5E-9A1E-84F2E44D9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5F439B0-E080-4B01-85AF-D226A85BA4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DEC643B-AA3F-4913-B411-1458BCEF26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4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5ECFE02-ACCD-594A-7369-8BAC6F4C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5122"/>
            <a:ext cx="5002162" cy="226387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 dirty="0" err="1">
                <a:solidFill>
                  <a:schemeClr val="bg1"/>
                </a:solidFill>
                <a:latin typeface="Cavolini"/>
                <a:cs typeface="Cavolini"/>
              </a:rPr>
              <a:t>Filmpje</a:t>
            </a:r>
            <a:endParaRPr lang="en-US" sz="7200" kern="1200" dirty="0">
              <a:solidFill>
                <a:schemeClr val="bg1"/>
              </a:solidFill>
              <a:latin typeface="Cavolini"/>
              <a:cs typeface="Cavolini"/>
            </a:endParaRPr>
          </a:p>
        </p:txBody>
      </p:sp>
    </p:spTree>
    <p:extLst>
      <p:ext uri="{BB962C8B-B14F-4D97-AF65-F5344CB8AC3E}">
        <p14:creationId xmlns:p14="http://schemas.microsoft.com/office/powerpoint/2010/main" val="12019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6">
            <a:extLst>
              <a:ext uri="{FF2B5EF4-FFF2-40B4-BE49-F238E27FC236}">
                <a16:creationId xmlns:a16="http://schemas.microsoft.com/office/drawing/2014/main" id="{B95B9BA8-1D69-4796-85F5-B6D0BD52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B445845-D94E-07C7-C488-13C09D1F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1752"/>
            <a:ext cx="4391025" cy="132343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kern="1200" dirty="0" err="1">
                <a:solidFill>
                  <a:schemeClr val="bg1"/>
                </a:solidFill>
                <a:latin typeface="Modern Love"/>
              </a:rPr>
              <a:t>Einde</a:t>
            </a:r>
            <a:endParaRPr lang="en-US" sz="5400" kern="1200" dirty="0">
              <a:solidFill>
                <a:schemeClr val="bg1"/>
              </a:solidFill>
              <a:latin typeface="Modern Love"/>
            </a:endParaRPr>
          </a:p>
        </p:txBody>
      </p:sp>
      <p:pic>
        <p:nvPicPr>
          <p:cNvPr id="2052" name="Picture 4" descr="Bedankt Voor Jullie Aandacht en Tijd - Keep Calm and Posters Generator,  Maker For Free - KeepCalmAndPosters.com">
            <a:extLst>
              <a:ext uri="{FF2B5EF4-FFF2-40B4-BE49-F238E27FC236}">
                <a16:creationId xmlns:a16="http://schemas.microsoft.com/office/drawing/2014/main" id="{395C122D-950A-8FC6-60F3-02D5FC337B2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1672" y="1429488"/>
            <a:ext cx="3389629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16F3FBD-7430-25A2-3302-78D179C9C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325" y="2860376"/>
            <a:ext cx="4152181" cy="309256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950AA5-18B2-F712-E374-713291871C00}"/>
                  </a:ext>
                </a:extLst>
              </p14:cNvPr>
              <p14:cNvContentPartPr/>
              <p14:nvPr/>
            </p14:nvContentPartPr>
            <p14:xfrm>
              <a:off x="5803410" y="5360101"/>
              <a:ext cx="571491" cy="679105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950AA5-18B2-F712-E374-713291871C0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85776" y="5342467"/>
                <a:ext cx="607119" cy="714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09CC623-95C8-3494-D758-9F5E6254610B}"/>
                  </a:ext>
                </a:extLst>
              </p14:cNvPr>
              <p14:cNvContentPartPr/>
              <p14:nvPr/>
            </p14:nvContentPartPr>
            <p14:xfrm>
              <a:off x="7329055" y="5655467"/>
              <a:ext cx="506872" cy="10217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09CC623-95C8-3494-D758-9F5E625461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11068" y="5637832"/>
                <a:ext cx="542486" cy="1057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DC017E31-F018-C456-DE87-FB0ED175F540}"/>
                  </a:ext>
                </a:extLst>
              </p14:cNvPr>
              <p14:cNvContentPartPr/>
              <p14:nvPr/>
            </p14:nvContentPartPr>
            <p14:xfrm>
              <a:off x="9337963" y="6428509"/>
              <a:ext cx="1175276" cy="360976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DC017E31-F018-C456-DE87-FB0ED175F54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20330" y="6410892"/>
                <a:ext cx="1210901" cy="3965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17F3054-4CB6-F5DD-5EBB-CAED1FFDA6B1}"/>
                  </a:ext>
                </a:extLst>
              </p14:cNvPr>
              <p14:cNvContentPartPr/>
              <p14:nvPr/>
            </p14:nvContentPartPr>
            <p14:xfrm>
              <a:off x="9324109" y="6192982"/>
              <a:ext cx="13854" cy="13854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17F3054-4CB6-F5DD-5EBB-CAED1FFDA6B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31409" y="5500282"/>
                <a:ext cx="1385400" cy="13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8C7413D-12AD-7B3C-7FBA-5B932241A68E}"/>
                  </a:ext>
                </a:extLst>
              </p14:cNvPr>
              <p14:cNvContentPartPr/>
              <p14:nvPr/>
            </p14:nvContentPartPr>
            <p14:xfrm>
              <a:off x="7535066" y="6369585"/>
              <a:ext cx="891505" cy="347018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8C7413D-12AD-7B3C-7FBA-5B932241A68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7430" y="6351605"/>
                <a:ext cx="927136" cy="3826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F95367F-3DBE-D4AE-7EF5-3BF536673009}"/>
                  </a:ext>
                </a:extLst>
              </p14:cNvPr>
              <p14:cNvContentPartPr/>
              <p14:nvPr/>
            </p14:nvContentPartPr>
            <p14:xfrm>
              <a:off x="8534400" y="6355688"/>
              <a:ext cx="767130" cy="324112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F95367F-3DBE-D4AE-7EF5-3BF53667300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16409" y="6338061"/>
                <a:ext cx="802752" cy="359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0B77F5BE-962A-7C3D-6E7B-FC44AD250559}"/>
                  </a:ext>
                </a:extLst>
              </p14:cNvPr>
              <p14:cNvContentPartPr/>
              <p14:nvPr/>
            </p14:nvContentPartPr>
            <p14:xfrm>
              <a:off x="8534400" y="6331527"/>
              <a:ext cx="19476" cy="200709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0B77F5BE-962A-7C3D-6E7B-FC44AD25055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516695" y="6313934"/>
                <a:ext cx="54533" cy="236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E88B640-E6C6-B0E9-648A-7ED39B69C772}"/>
                  </a:ext>
                </a:extLst>
              </p14:cNvPr>
              <p14:cNvContentPartPr/>
              <p14:nvPr/>
            </p14:nvContentPartPr>
            <p14:xfrm>
              <a:off x="7466665" y="568036"/>
              <a:ext cx="403579" cy="666175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E88B640-E6C6-B0E9-648A-7ED39B69C77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48680" y="550041"/>
                <a:ext cx="439189" cy="701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70C7095-6980-0910-E73B-3F67EEF4CEED}"/>
                  </a:ext>
                </a:extLst>
              </p14:cNvPr>
              <p14:cNvContentPartPr/>
              <p14:nvPr/>
            </p14:nvContentPartPr>
            <p14:xfrm>
              <a:off x="7536872" y="900545"/>
              <a:ext cx="206961" cy="13854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70C7095-6980-0910-E73B-3F67EEF4CEE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518907" y="207845"/>
                <a:ext cx="242532" cy="13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4C806AB-143B-2946-3227-C714002EC161}"/>
                  </a:ext>
                </a:extLst>
              </p14:cNvPr>
              <p14:cNvContentPartPr/>
              <p14:nvPr/>
            </p14:nvContentPartPr>
            <p14:xfrm>
              <a:off x="7509163" y="568036"/>
              <a:ext cx="483743" cy="13854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4C806AB-143B-2946-3227-C714002EC16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491180" y="540328"/>
                <a:ext cx="519349" cy="687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048760E-533B-58E0-882B-43E33871BB41}"/>
                  </a:ext>
                </a:extLst>
              </p14:cNvPr>
              <p14:cNvContentPartPr/>
              <p14:nvPr/>
            </p14:nvContentPartPr>
            <p14:xfrm>
              <a:off x="7924799" y="929518"/>
              <a:ext cx="603987" cy="346526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048760E-533B-58E0-882B-43E33871BB41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07172" y="911545"/>
                <a:ext cx="639600" cy="3821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F7DA1D-57D5-802A-408A-89D511F89166}"/>
                  </a:ext>
                </a:extLst>
              </p14:cNvPr>
              <p14:cNvContentPartPr/>
              <p14:nvPr/>
            </p14:nvContentPartPr>
            <p14:xfrm>
              <a:off x="8562109" y="1010537"/>
              <a:ext cx="628194" cy="403832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F7DA1D-57D5-802A-408A-89D511F89166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544119" y="992557"/>
                <a:ext cx="663813" cy="4394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34C8729-FF12-EA77-7860-79A62D847B0B}"/>
                  </a:ext>
                </a:extLst>
              </p14:cNvPr>
              <p14:cNvContentPartPr/>
              <p14:nvPr/>
            </p14:nvContentPartPr>
            <p14:xfrm>
              <a:off x="9324109" y="1040937"/>
              <a:ext cx="357578" cy="95761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34C8729-FF12-EA77-7860-79A62D847B0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306122" y="1022944"/>
                <a:ext cx="393192" cy="9932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3566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30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7105A5-BF9F-CD05-6336-90DA769FC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err="1">
                <a:latin typeface="Cavolini" panose="03000502040302020204" pitchFamily="66" charset="0"/>
                <a:cs typeface="Cavolini" panose="03000502040302020204" pitchFamily="66" charset="0"/>
              </a:rPr>
              <a:t>Inhoudstafel</a:t>
            </a:r>
            <a:endParaRPr lang="en-US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0BABF9-6323-8782-811E-38DCB85E59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panose="020B0604020202020204" pitchFamily="34" charset="0"/>
              <a:buChar char="-"/>
            </a:pPr>
            <a:r>
              <a:rPr lang="en-US" sz="2000" dirty="0" err="1">
                <a:latin typeface="Cavolini"/>
                <a:cs typeface="Cavolini"/>
              </a:rPr>
              <a:t>Geboorte</a:t>
            </a:r>
            <a:endParaRPr lang="en-US" sz="2000" dirty="0" err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sz="2000" dirty="0">
                <a:latin typeface="Cavolini"/>
                <a:cs typeface="Cavolini"/>
              </a:rPr>
              <a:t>Wie is Moeder Teresa</a:t>
            </a:r>
          </a:p>
          <a:p>
            <a:pPr>
              <a:buFont typeface="Calibri" panose="020B0604020202020204" pitchFamily="34" charset="0"/>
              <a:buChar char="-"/>
            </a:pPr>
            <a:r>
              <a:rPr lang="en-US" sz="2000" dirty="0" err="1">
                <a:latin typeface="Cavolini"/>
                <a:cs typeface="Cavolini"/>
              </a:rPr>
              <a:t>Kledij</a:t>
            </a:r>
            <a:endParaRPr lang="en-US" sz="2000" dirty="0" err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sz="2000" dirty="0" err="1">
                <a:latin typeface="Cavolini"/>
                <a:cs typeface="Cavolini"/>
              </a:rPr>
              <a:t>Uitspraak</a:t>
            </a:r>
            <a:endParaRPr lang="en-US" sz="2000" dirty="0" err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sz="2000" dirty="0">
                <a:latin typeface="Cavolini"/>
                <a:cs typeface="Cavolini"/>
              </a:rPr>
              <a:t>De </a:t>
            </a:r>
            <a:r>
              <a:rPr lang="en-US" sz="2000" dirty="0" err="1">
                <a:latin typeface="Cavolini"/>
                <a:cs typeface="Cavolini"/>
              </a:rPr>
              <a:t>dood</a:t>
            </a:r>
            <a:endParaRPr lang="en-US" sz="200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sz="2000" dirty="0" err="1">
                <a:latin typeface="Cavolini"/>
                <a:cs typeface="Cavolini"/>
              </a:rPr>
              <a:t>Weetjes</a:t>
            </a:r>
            <a:endParaRPr lang="en-US" sz="2000" dirty="0" err="1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US" sz="2000" dirty="0" err="1">
                <a:latin typeface="Cavolini"/>
                <a:cs typeface="Cavolini"/>
              </a:rPr>
              <a:t>Filmpje</a:t>
            </a:r>
            <a:endParaRPr lang="en-US" sz="2000">
              <a:latin typeface="Cavolini"/>
              <a:cs typeface="Cavolini"/>
            </a:endParaRPr>
          </a:p>
          <a:p>
            <a:pPr marL="0" indent="0">
              <a:buNone/>
            </a:pPr>
            <a:endParaRPr lang="en-US" sz="2000" dirty="0">
              <a:latin typeface="Cavolini"/>
              <a:cs typeface="Cavolini"/>
            </a:endParaRPr>
          </a:p>
          <a:p>
            <a:endParaRPr lang="en-US" sz="2000"/>
          </a:p>
          <a:p>
            <a:endParaRPr lang="en-US" sz="2000"/>
          </a:p>
          <a:p>
            <a:endParaRPr lang="en-US" sz="2000"/>
          </a:p>
        </p:txBody>
      </p:sp>
      <p:pic>
        <p:nvPicPr>
          <p:cNvPr id="1026" name="Picture 2" descr="Liefde begint thuis - 9 inspirerende citaten van Moeder Teresa | Kerknet">
            <a:extLst>
              <a:ext uri="{FF2B5EF4-FFF2-40B4-BE49-F238E27FC236}">
                <a16:creationId xmlns:a16="http://schemas.microsoft.com/office/drawing/2014/main" id="{F45AD48D-F41B-28C5-8FBF-D04B83B98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 r="2" b="2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244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854001-B4AF-4E18-9D2E-33E37F97A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D8C717E-1760-5FCF-A7D4-88FDF1F61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83147" cy="10617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err="1">
                <a:latin typeface="Cavolini"/>
                <a:cs typeface="Cavolini"/>
              </a:rPr>
              <a:t>Geboorte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813C4F-761D-BED3-F2E2-B0384A1DD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893" y="2493206"/>
            <a:ext cx="6949447" cy="20347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Cavolini"/>
                <a:cs typeface="Cavolini"/>
              </a:rPr>
              <a:t>27 </a:t>
            </a:r>
            <a:r>
              <a:rPr lang="en-US" dirty="0" err="1">
                <a:latin typeface="Cavolini"/>
                <a:cs typeface="Cavolini"/>
              </a:rPr>
              <a:t>augustus</a:t>
            </a:r>
            <a:r>
              <a:rPr lang="en-US" dirty="0">
                <a:latin typeface="Cavolini"/>
                <a:cs typeface="Cavolini"/>
              </a:rPr>
              <a:t> 1910 </a:t>
            </a:r>
            <a:endParaRPr lang="en-US" dirty="0"/>
          </a:p>
          <a:p>
            <a:r>
              <a:rPr lang="en-US" dirty="0">
                <a:latin typeface="Cavolini"/>
                <a:cs typeface="Cavolini"/>
              </a:rPr>
              <a:t>Skopje (</a:t>
            </a:r>
            <a:r>
              <a:rPr lang="en-US" dirty="0" err="1">
                <a:latin typeface="Cavolini"/>
                <a:cs typeface="Cavolini"/>
              </a:rPr>
              <a:t>Macedonië</a:t>
            </a:r>
            <a:r>
              <a:rPr lang="en-US" dirty="0">
                <a:latin typeface="Cavolini"/>
                <a:cs typeface="Cavolini"/>
              </a:rPr>
              <a:t>)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B816A47-B082-95DC-242E-37D4EE8E20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798" r="947"/>
          <a:stretch/>
        </p:blipFill>
        <p:spPr>
          <a:xfrm>
            <a:off x="7684007" y="603504"/>
            <a:ext cx="4050792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1717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6F1D65A-F85A-80F5-57F9-76B8FC524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9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1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6" name="Rectangle 3085">
            <a:extLst>
              <a:ext uri="{FF2B5EF4-FFF2-40B4-BE49-F238E27FC236}">
                <a16:creationId xmlns:a16="http://schemas.microsoft.com/office/drawing/2014/main" id="{C4E4288A-DFC8-40A2-90E5-70E851A9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8" name="Group 3087">
            <a:extLst>
              <a:ext uri="{FF2B5EF4-FFF2-40B4-BE49-F238E27FC236}">
                <a16:creationId xmlns:a16="http://schemas.microsoft.com/office/drawing/2014/main" id="{B63C2D82-D4FA-4A37-BB01-1E7B21E4F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5199" y="634058"/>
            <a:ext cx="1128382" cy="847206"/>
            <a:chOff x="5307830" y="325570"/>
            <a:chExt cx="1128382" cy="847206"/>
          </a:xfrm>
        </p:grpSpPr>
        <p:sp>
          <p:nvSpPr>
            <p:cNvPr id="3089" name="Freeform 5">
              <a:extLst>
                <a:ext uri="{FF2B5EF4-FFF2-40B4-BE49-F238E27FC236}">
                  <a16:creationId xmlns:a16="http://schemas.microsoft.com/office/drawing/2014/main" id="{C94E7FEF-0CE9-4AC2-94BB-02230C6DC0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5">
              <a:extLst>
                <a:ext uri="{FF2B5EF4-FFF2-40B4-BE49-F238E27FC236}">
                  <a16:creationId xmlns:a16="http://schemas.microsoft.com/office/drawing/2014/main" id="{EB546CC0-C1BC-48D2-8DA9-4B6028316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AADB0A42-EC74-07B5-E00A-A91D91264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371190"/>
            <a:ext cx="3363170" cy="218304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Wie is Moeder Teresa </a:t>
            </a:r>
          </a:p>
        </p:txBody>
      </p:sp>
      <p:sp>
        <p:nvSpPr>
          <p:cNvPr id="3092" name="Freeform 5">
            <a:extLst>
              <a:ext uri="{FF2B5EF4-FFF2-40B4-BE49-F238E27FC236}">
                <a16:creationId xmlns:a16="http://schemas.microsoft.com/office/drawing/2014/main" id="{BD2BFF02-DF78-4F07-B176-52514E131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062174" y="1653645"/>
            <a:ext cx="4689240" cy="411502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94" name="Freeform: Shape 3093">
            <a:extLst>
              <a:ext uri="{FF2B5EF4-FFF2-40B4-BE49-F238E27FC236}">
                <a16:creationId xmlns:a16="http://schemas.microsoft.com/office/drawing/2014/main" id="{0DB06EAB-7D8C-403A-86C5-B5FD79A13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2865" y="634058"/>
            <a:ext cx="3154669" cy="2796247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C5C9E91-4F90-0BBD-9248-78792E9C6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945" y="1267868"/>
            <a:ext cx="2076507" cy="1528626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1AD968-CA6F-2D69-F482-A76520888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5199" y="3729161"/>
            <a:ext cx="5690043" cy="227732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2400">
                <a:effectLst/>
              </a:rPr>
              <a:t>katholieke zuster</a:t>
            </a:r>
            <a:r>
              <a:rPr lang="en-US" sz="2400"/>
              <a:t> </a:t>
            </a:r>
            <a:endParaRPr lang="en-US" sz="2400">
              <a:effectLst/>
            </a:endParaRPr>
          </a:p>
          <a:p>
            <a:pPr marL="457200">
              <a:spcAft>
                <a:spcPts val="800"/>
              </a:spcAft>
            </a:pPr>
            <a:r>
              <a:rPr lang="en-US" sz="2400">
                <a:effectLst/>
              </a:rPr>
              <a:t>Agnes Gonxha Bojaxhui</a:t>
            </a:r>
          </a:p>
          <a:p>
            <a:pPr marL="457200">
              <a:spcAft>
                <a:spcPts val="800"/>
              </a:spcAft>
            </a:pPr>
            <a:r>
              <a:rPr lang="en-US" sz="2400">
                <a:effectLst/>
              </a:rPr>
              <a:t>8</a:t>
            </a:r>
            <a:r>
              <a:rPr lang="en-US" sz="2400"/>
              <a:t>7 jaar</a:t>
            </a:r>
            <a:endParaRPr lang="en-US" sz="2400">
              <a:effectLst/>
            </a:endParaRPr>
          </a:p>
          <a:p>
            <a:pPr marL="457200">
              <a:spcAft>
                <a:spcPts val="800"/>
              </a:spcAft>
            </a:pPr>
            <a:endParaRPr lang="en-US" sz="2400">
              <a:effectLst/>
            </a:endParaRPr>
          </a:p>
          <a:p>
            <a:pPr>
              <a:spcAft>
                <a:spcPts val="800"/>
              </a:spcAft>
            </a:pPr>
            <a:endParaRPr lang="en-US" sz="2400">
              <a:effectLst/>
            </a:endParaRPr>
          </a:p>
          <a:p>
            <a:pPr>
              <a:spcAft>
                <a:spcPts val="800"/>
              </a:spcAft>
            </a:pPr>
            <a:endParaRPr lang="en-US" sz="2400">
              <a:effectLst/>
            </a:endParaRPr>
          </a:p>
          <a:p>
            <a:pPr>
              <a:spcAft>
                <a:spcPts val="800"/>
              </a:spcAft>
            </a:pPr>
            <a:endParaRPr lang="en-US" sz="2400">
              <a:effectLst/>
            </a:endParaRPr>
          </a:p>
          <a:p>
            <a:pPr marL="0"/>
            <a:endParaRPr lang="en-US" sz="2400"/>
          </a:p>
        </p:txBody>
      </p:sp>
      <p:pic>
        <p:nvPicPr>
          <p:cNvPr id="3074" name="Picture 2" descr="Missiokids - Moeder Teresa">
            <a:extLst>
              <a:ext uri="{FF2B5EF4-FFF2-40B4-BE49-F238E27FC236}">
                <a16:creationId xmlns:a16="http://schemas.microsoft.com/office/drawing/2014/main" id="{3A08777D-9DC7-0422-52A0-789C07D01F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8389"/>
          <a:stretch/>
        </p:blipFill>
        <p:spPr bwMode="auto">
          <a:xfrm>
            <a:off x="8526046" y="2102491"/>
            <a:ext cx="1761496" cy="321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5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59F73C-E2F6-5817-C143-F1CDFD25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578" y="1035226"/>
            <a:ext cx="3616913" cy="9117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err="1">
                <a:latin typeface="Cavolini"/>
                <a:cs typeface="Calibri Light"/>
              </a:rPr>
              <a:t>Kledij</a:t>
            </a:r>
            <a:r>
              <a:rPr lang="en-US">
                <a:latin typeface="Cavolini"/>
                <a:cs typeface="Calibri Light"/>
              </a:rPr>
              <a:t>     </a:t>
            </a:r>
            <a:endParaRPr lang="en-US" kern="1200" err="1">
              <a:latin typeface="+mj-lt"/>
              <a:cs typeface="Calibri Light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A1A9DC-09AD-F79C-92D0-D225320F7A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51" y="2525367"/>
            <a:ext cx="4736384" cy="208574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Font typeface="Calibri" panose="020B0604020202020204" pitchFamily="34" charset="0"/>
              <a:buChar char="-"/>
            </a:pPr>
            <a:r>
              <a:rPr lang="en-US" dirty="0" err="1">
                <a:latin typeface="Cavolini"/>
                <a:cs typeface="Cavolini"/>
              </a:rPr>
              <a:t>Sobere</a:t>
            </a:r>
            <a:r>
              <a:rPr lang="en-US" dirty="0">
                <a:latin typeface="Cavolini"/>
                <a:cs typeface="Cavolini"/>
              </a:rPr>
              <a:t> </a:t>
            </a:r>
          </a:p>
          <a:p>
            <a:pPr marL="0" indent="0" algn="ctr">
              <a:buNone/>
            </a:pPr>
            <a:r>
              <a:rPr lang="en-US" dirty="0">
                <a:latin typeface="Cavolini"/>
                <a:cs typeface="Cavolini"/>
              </a:rPr>
              <a:t> - </a:t>
            </a:r>
            <a:r>
              <a:rPr lang="en-US" dirty="0" err="1">
                <a:latin typeface="Cavolini"/>
                <a:cs typeface="Cavolini"/>
              </a:rPr>
              <a:t>Bescheiden</a:t>
            </a:r>
            <a:r>
              <a:rPr lang="en-US" kern="1200" dirty="0">
                <a:latin typeface="Cavolini"/>
                <a:cs typeface="Cavolini"/>
              </a:rPr>
              <a:t> </a:t>
            </a:r>
            <a:r>
              <a:rPr lang="en-US" kern="1200" dirty="0" err="1">
                <a:latin typeface="Cavolini"/>
                <a:cs typeface="Cavolini"/>
              </a:rPr>
              <a:t>kleren</a:t>
            </a:r>
            <a:endParaRPr lang="en-US" dirty="0" err="1">
              <a:latin typeface="Calibri" panose="020F0502020204030204"/>
              <a:cs typeface="Calibri" panose="020F0502020204030204"/>
            </a:endParaRPr>
          </a:p>
          <a:p>
            <a:pPr algn="ctr">
              <a:buFont typeface="Calibri" panose="020B0604020202020204" pitchFamily="34" charset="0"/>
              <a:buChar char="-"/>
            </a:pPr>
            <a:r>
              <a:rPr lang="en-US" dirty="0" err="1">
                <a:latin typeface="Cavolini"/>
                <a:cs typeface="Cavolini"/>
              </a:rPr>
              <a:t>Bijna</a:t>
            </a:r>
            <a:r>
              <a:rPr lang="en-US" dirty="0">
                <a:latin typeface="Cavolini"/>
                <a:cs typeface="Cavolini"/>
              </a:rPr>
              <a:t> </a:t>
            </a:r>
            <a:r>
              <a:rPr lang="en-US" dirty="0" err="1">
                <a:latin typeface="Cavolini"/>
                <a:cs typeface="Cavolini"/>
              </a:rPr>
              <a:t>altijd</a:t>
            </a:r>
            <a:r>
              <a:rPr lang="en-US" dirty="0">
                <a:latin typeface="Cavolini"/>
                <a:cs typeface="Cavolini"/>
              </a:rPr>
              <a:t> </a:t>
            </a:r>
            <a:r>
              <a:rPr lang="en-US" dirty="0" err="1">
                <a:latin typeface="Cavolini"/>
                <a:cs typeface="Cavolini"/>
              </a:rPr>
              <a:t>hetzelfde</a:t>
            </a:r>
            <a:r>
              <a:rPr lang="en-US" dirty="0">
                <a:latin typeface="Cavolini"/>
                <a:cs typeface="Cavolini"/>
              </a:rPr>
              <a:t> </a:t>
            </a:r>
            <a:endParaRPr lang="en-US" dirty="0">
              <a:cs typeface="Calibr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72BBEE8-383E-4C1D-C85D-7D69ACC4AF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3204" y="578738"/>
            <a:ext cx="3033743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15215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C484F0-14BA-4410-F93F-91D9C3A8C0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nl-BE" sz="5400">
                <a:latin typeface="Cavolini" panose="03000502040302020204" pitchFamily="66" charset="0"/>
                <a:cs typeface="Cavolini" panose="03000502040302020204" pitchFamily="66" charset="0"/>
              </a:rPr>
              <a:t>Uitspraak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EF4781-C334-935A-C49D-9499128F7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nl-BE" sz="2000" dirty="0">
                <a:effectLst/>
                <a:latin typeface="Cavolini"/>
                <a:ea typeface="Calibri" panose="020F0502020204030204" pitchFamily="34" charset="0"/>
                <a:cs typeface="Cavolini"/>
              </a:rPr>
              <a:t>Als u geen honderd mensen te eten kunt </a:t>
            </a:r>
            <a:r>
              <a:rPr lang="nl-BE" sz="2000" dirty="0">
                <a:latin typeface="Cavolini"/>
                <a:ea typeface="Calibri" panose="020F0502020204030204" pitchFamily="34" charset="0"/>
                <a:cs typeface="Cavolini"/>
              </a:rPr>
              <a:t>geven, geef</a:t>
            </a:r>
            <a:r>
              <a:rPr lang="nl-BE" sz="2000" dirty="0">
                <a:effectLst/>
                <a:latin typeface="Cavolini"/>
                <a:ea typeface="Calibri" panose="020F0502020204030204" pitchFamily="34" charset="0"/>
                <a:cs typeface="Cavolini"/>
              </a:rPr>
              <a:t> dan </a:t>
            </a:r>
            <a:r>
              <a:rPr lang="nl-BE" sz="2000" dirty="0">
                <a:latin typeface="Cavolini"/>
                <a:ea typeface="Calibri" panose="020F0502020204030204" pitchFamily="34" charset="0"/>
                <a:cs typeface="Cavolini"/>
              </a:rPr>
              <a:t>1 </a:t>
            </a:r>
            <a:r>
              <a:rPr lang="nl-BE" sz="2000" dirty="0">
                <a:effectLst/>
                <a:latin typeface="Cavolini"/>
                <a:ea typeface="Calibri" panose="020F0502020204030204" pitchFamily="34" charset="0"/>
                <a:cs typeface="Cavolini"/>
              </a:rPr>
              <a:t>mens te eten.</a:t>
            </a:r>
            <a:endParaRPr lang="nl-BE">
              <a:cs typeface="Calibri"/>
            </a:endParaRPr>
          </a:p>
          <a:p>
            <a:pPr algn="l"/>
            <a:endParaRPr lang="nl-BE" sz="200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51575174-71D9-FFB5-D48B-1E1BC270D5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9" r="17157" b="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403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9AD677-0B18-86E2-530C-5B4247B9D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latin typeface="Cavolini"/>
                <a:cs typeface="Cavolini"/>
              </a:rPr>
              <a:t>De </a:t>
            </a:r>
            <a:r>
              <a:rPr lang="en-US" sz="5400" err="1">
                <a:latin typeface="Cavolini"/>
                <a:cs typeface="Cavolini"/>
              </a:rPr>
              <a:t>dood</a:t>
            </a:r>
            <a:endParaRPr lang="en-US" sz="5400">
              <a:highlight>
                <a:srgbClr val="FFFF00"/>
              </a:highlight>
              <a:latin typeface="Cavolini"/>
              <a:cs typeface="Cavolini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8F663B1-965C-7A79-8FF9-57DCE0D164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" r="-1" b="-1"/>
          <a:stretch/>
        </p:blipFill>
        <p:spPr>
          <a:xfrm>
            <a:off x="-373810" y="10"/>
            <a:ext cx="4543371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9CA2775-C4A2-ED00-E73B-22E7F0DE0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1348" y="2548474"/>
            <a:ext cx="7947637" cy="3642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latin typeface="Cavolini"/>
                <a:cs typeface="Cavolini"/>
              </a:rPr>
              <a:t>gestorven</a:t>
            </a:r>
            <a:r>
              <a:rPr lang="en-US" dirty="0">
                <a:latin typeface="Cavolini"/>
                <a:cs typeface="Cavolini"/>
              </a:rPr>
              <a:t> op 5 </a:t>
            </a:r>
            <a:r>
              <a:rPr lang="en-US" dirty="0" err="1">
                <a:latin typeface="Cavolini"/>
                <a:cs typeface="Cavolini"/>
              </a:rPr>
              <a:t>september</a:t>
            </a:r>
            <a:r>
              <a:rPr lang="en-US" dirty="0">
                <a:latin typeface="Cavolini"/>
                <a:cs typeface="Cavolini"/>
              </a:rPr>
              <a:t> 1997 </a:t>
            </a:r>
          </a:p>
          <a:p>
            <a:r>
              <a:rPr lang="en-US" dirty="0">
                <a:latin typeface="Cavolini"/>
                <a:cs typeface="Cavolini"/>
              </a:rPr>
              <a:t> </a:t>
            </a:r>
            <a:r>
              <a:rPr lang="en-US" dirty="0" err="1">
                <a:latin typeface="Cavolini"/>
                <a:cs typeface="Cavolini"/>
              </a:rPr>
              <a:t>Hartaanval</a:t>
            </a:r>
          </a:p>
          <a:p>
            <a:r>
              <a:rPr lang="en-US" dirty="0">
                <a:latin typeface="Cavolini"/>
                <a:cs typeface="Cavolini"/>
              </a:rPr>
              <a:t>Calcutta ( India )</a:t>
            </a:r>
          </a:p>
          <a:p>
            <a:endParaRPr lang="en-US" dirty="0">
              <a:latin typeface="Cavolini"/>
              <a:cs typeface="Cavolini"/>
            </a:endParaRPr>
          </a:p>
        </p:txBody>
      </p:sp>
    </p:spTree>
    <p:extLst>
      <p:ext uri="{BB962C8B-B14F-4D97-AF65-F5344CB8AC3E}">
        <p14:creationId xmlns:p14="http://schemas.microsoft.com/office/powerpoint/2010/main" val="206734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A1FD023-1963-8BC1-241D-DAC8A4CC1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730" y="410205"/>
            <a:ext cx="9749824" cy="592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6605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824907f-bc71-4a67-9047-03bed0833fc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AF70B17FE3F54EBE43A56D0A2A2C99" ma:contentTypeVersion="6" ma:contentTypeDescription="Create a new document." ma:contentTypeScope="" ma:versionID="7d2f7977a4b74b6aea336d0cfd211512">
  <xsd:schema xmlns:xsd="http://www.w3.org/2001/XMLSchema" xmlns:xs="http://www.w3.org/2001/XMLSchema" xmlns:p="http://schemas.microsoft.com/office/2006/metadata/properties" xmlns:ns3="5824907f-bc71-4a67-9047-03bed0833fcd" xmlns:ns4="2f76baa4-f054-4d8b-a48b-b01b04fbabae" targetNamespace="http://schemas.microsoft.com/office/2006/metadata/properties" ma:root="true" ma:fieldsID="9cb440d174ac98c4ee9aafba28723e72" ns3:_="" ns4:_="">
    <xsd:import namespace="5824907f-bc71-4a67-9047-03bed0833fcd"/>
    <xsd:import namespace="2f76baa4-f054-4d8b-a48b-b01b04fbab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4907f-bc71-4a67-9047-03bed0833f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76baa4-f054-4d8b-a48b-b01b04fbab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0DC9D-9C61-4A9D-AB1B-5067B37EC250}">
  <ds:schemaRefs>
    <ds:schemaRef ds:uri="2f76baa4-f054-4d8b-a48b-b01b04fbabae"/>
    <ds:schemaRef ds:uri="5824907f-bc71-4a67-9047-03bed0833fc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3A3ADF-B028-4131-AEF0-48F73FCFE0FB}">
  <ds:schemaRefs>
    <ds:schemaRef ds:uri="2f76baa4-f054-4d8b-a48b-b01b04fbabae"/>
    <ds:schemaRef ds:uri="5824907f-bc71-4a67-9047-03bed0833fc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3AB316-721A-4521-AA3D-03AC0C847B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Kantoorthema</vt:lpstr>
      <vt:lpstr>Moeder Teresa</vt:lpstr>
      <vt:lpstr>Inhoudstafel</vt:lpstr>
      <vt:lpstr>Geboorte</vt:lpstr>
      <vt:lpstr>PowerPoint Presentation</vt:lpstr>
      <vt:lpstr>Wie is Moeder Teresa </vt:lpstr>
      <vt:lpstr>Kledij     </vt:lpstr>
      <vt:lpstr>Uitspraak</vt:lpstr>
      <vt:lpstr>De dood</vt:lpstr>
      <vt:lpstr>PowerPoint Presentation</vt:lpstr>
      <vt:lpstr>Weetjes</vt:lpstr>
      <vt:lpstr>Filmpje</vt:lpstr>
      <vt:lpstr>Einde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Emmy Coreynen</dc:creator>
  <cp:revision>113</cp:revision>
  <dcterms:created xsi:type="dcterms:W3CDTF">2023-01-12T12:39:16Z</dcterms:created>
  <dcterms:modified xsi:type="dcterms:W3CDTF">2023-01-17T10:49:19Z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0x0101001FAF70B17FE3F54EBE43A56D0A2A2C99</vt:lpwstr>
  </property>
</Properties>
</file>