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60" r:id="rId5"/>
    <p:sldId id="269" r:id="rId6"/>
    <p:sldId id="267" r:id="rId7"/>
    <p:sldId id="258" r:id="rId8"/>
    <p:sldId id="259" r:id="rId9"/>
    <p:sldId id="265" r:id="rId10"/>
    <p:sldId id="261" r:id="rId11"/>
    <p:sldId id="264" r:id="rId12"/>
    <p:sldId id="263"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ABF9AF-BEDB-8556-5DF1-D00DE66E3D5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endParaRPr lang="nl-BE"/>
          </a:p>
        </p:txBody>
      </p:sp>
      <p:sp>
        <p:nvSpPr>
          <p:cNvPr id="3" name="Tijdelijke aanduiding voor datum 2">
            <a:extLst>
              <a:ext uri="{FF2B5EF4-FFF2-40B4-BE49-F238E27FC236}">
                <a16:creationId xmlns:a16="http://schemas.microsoft.com/office/drawing/2014/main" id="{2D291CF1-ECE9-294C-7A78-C2B13DC8A09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fld id="{72C49810-0A69-44B9-A834-2255524EEB40}" type="datetime1">
              <a:rPr lang="nl-BE"/>
              <a:pPr lvl="0"/>
              <a:t>20/01/2023</a:t>
            </a:fld>
            <a:endParaRPr lang="nl-BE"/>
          </a:p>
        </p:txBody>
      </p:sp>
      <p:sp>
        <p:nvSpPr>
          <p:cNvPr id="4" name="Tijdelijke aanduiding voor dia-afbeelding 3">
            <a:extLst>
              <a:ext uri="{FF2B5EF4-FFF2-40B4-BE49-F238E27FC236}">
                <a16:creationId xmlns:a16="http://schemas.microsoft.com/office/drawing/2014/main" id="{81D6014F-B9C1-4F76-9696-9B08E97BBA4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8C16B56D-500A-39F0-34FA-D46BA3392F8A}"/>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a:extLst>
              <a:ext uri="{FF2B5EF4-FFF2-40B4-BE49-F238E27FC236}">
                <a16:creationId xmlns:a16="http://schemas.microsoft.com/office/drawing/2014/main" id="{CE2318C7-57AA-25C9-F1A5-2795425A257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endParaRPr lang="nl-BE"/>
          </a:p>
        </p:txBody>
      </p:sp>
      <p:sp>
        <p:nvSpPr>
          <p:cNvPr id="7" name="Tijdelijke aanduiding voor dianummer 6">
            <a:extLst>
              <a:ext uri="{FF2B5EF4-FFF2-40B4-BE49-F238E27FC236}">
                <a16:creationId xmlns:a16="http://schemas.microsoft.com/office/drawing/2014/main" id="{89FDFB3F-9558-88C3-B56D-55A905BEE84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BE" sz="1200" b="0" i="0" u="none" strike="noStrike" kern="1200" cap="none" spc="0" baseline="0">
                <a:solidFill>
                  <a:srgbClr val="000000"/>
                </a:solidFill>
                <a:uFillTx/>
                <a:latin typeface="Calibri"/>
              </a:defRPr>
            </a:lvl1pPr>
          </a:lstStyle>
          <a:p>
            <a:pPr lvl="0"/>
            <a:fld id="{C1FE8DD4-DDB8-4D3F-855B-1F99951D960E}" type="slidenum">
              <a:t>‹nr.›</a:t>
            </a:fld>
            <a:endParaRPr lang="nl-BE"/>
          </a:p>
        </p:txBody>
      </p:sp>
    </p:spTree>
    <p:extLst>
      <p:ext uri="{BB962C8B-B14F-4D97-AF65-F5344CB8AC3E}">
        <p14:creationId xmlns:p14="http://schemas.microsoft.com/office/powerpoint/2010/main" val="192966260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E0468E-0D50-F1C0-9187-7173701011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AB6FAA-2754-8937-3EE2-EAF4EC573CCD}"/>
              </a:ext>
            </a:extLst>
          </p:cNvPr>
          <p:cNvSpPr txBox="1">
            <a:spLocks noGrp="1"/>
          </p:cNvSpPr>
          <p:nvPr>
            <p:ph type="body" sz="quarter" idx="1"/>
          </p:nvPr>
        </p:nvSpPr>
        <p:spPr/>
        <p:txBody>
          <a:bodyPr/>
          <a:lstStyle/>
          <a:p>
            <a:pPr lvl="0"/>
            <a:r>
              <a:rPr lang="nl-BE"/>
              <a:t>Isaac is dom</a:t>
            </a:r>
          </a:p>
        </p:txBody>
      </p:sp>
      <p:sp>
        <p:nvSpPr>
          <p:cNvPr id="4" name="Tijdelijke aanduiding voor dianummer 3">
            <a:extLst>
              <a:ext uri="{FF2B5EF4-FFF2-40B4-BE49-F238E27FC236}">
                <a16:creationId xmlns:a16="http://schemas.microsoft.com/office/drawing/2014/main" id="{C796F202-77C9-5D46-FBA3-A92BE1D7E1F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C69821-A413-4BA3-A965-D05BD747AB08}" type="slidenum">
              <a:t>1</a:t>
            </a:fld>
            <a:endParaRPr lang="nl-BE"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95A5-6E90-43E3-A3E5-F92B1962D6F8}"/>
              </a:ext>
            </a:extLst>
          </p:cNvPr>
          <p:cNvSpPr txBox="1">
            <a:spLocks noGrp="1"/>
          </p:cNvSpPr>
          <p:nvPr>
            <p:ph type="ctrTitle"/>
          </p:nvPr>
        </p:nvSpPr>
        <p:spPr>
          <a:xfrm>
            <a:off x="684208" y="685800"/>
            <a:ext cx="8001000" cy="2971800"/>
          </a:xfrm>
        </p:spPr>
        <p:txBody>
          <a:bodyPr anchor="b"/>
          <a:lstStyle>
            <a:lvl1pPr>
              <a:defRPr sz="4800"/>
            </a:lvl1pPr>
          </a:lstStyle>
          <a:p>
            <a:pPr lvl="0"/>
            <a:r>
              <a:rPr lang="nl-NL"/>
              <a:t>Klik om stijl te bewerken</a:t>
            </a:r>
            <a:endParaRPr lang="en-US"/>
          </a:p>
        </p:txBody>
      </p:sp>
      <p:sp>
        <p:nvSpPr>
          <p:cNvPr id="3" name="Subtitle 2">
            <a:extLst>
              <a:ext uri="{FF2B5EF4-FFF2-40B4-BE49-F238E27FC236}">
                <a16:creationId xmlns:a16="http://schemas.microsoft.com/office/drawing/2014/main" id="{5E027270-356C-D8D6-0FDC-E83AE6915B77}"/>
              </a:ext>
            </a:extLst>
          </p:cNvPr>
          <p:cNvSpPr txBox="1">
            <a:spLocks noGrp="1"/>
          </p:cNvSpPr>
          <p:nvPr>
            <p:ph type="subTitle" idx="1"/>
          </p:nvPr>
        </p:nvSpPr>
        <p:spPr>
          <a:xfrm>
            <a:off x="684208" y="3843863"/>
            <a:ext cx="6400800" cy="1947333"/>
          </a:xfrm>
        </p:spPr>
        <p:txBody>
          <a:bodyPr anchor="t"/>
          <a:lstStyle>
            <a:lvl1pPr marL="0" indent="0">
              <a:buNone/>
              <a:defRPr sz="2100"/>
            </a:lvl1pPr>
          </a:lstStyle>
          <a:p>
            <a:pPr lvl="0"/>
            <a:r>
              <a:rPr lang="nl-NL"/>
              <a:t>Klikken om de ondertitelstijl van het model te bewerken</a:t>
            </a:r>
            <a:endParaRPr lang="en-US"/>
          </a:p>
        </p:txBody>
      </p:sp>
      <p:sp>
        <p:nvSpPr>
          <p:cNvPr id="4" name="Date Placeholder 3">
            <a:extLst>
              <a:ext uri="{FF2B5EF4-FFF2-40B4-BE49-F238E27FC236}">
                <a16:creationId xmlns:a16="http://schemas.microsoft.com/office/drawing/2014/main" id="{AFACC394-B067-48CA-F130-CBA8E54C21E6}"/>
              </a:ext>
            </a:extLst>
          </p:cNvPr>
          <p:cNvSpPr txBox="1">
            <a:spLocks noGrp="1"/>
          </p:cNvSpPr>
          <p:nvPr>
            <p:ph type="dt" sz="half" idx="7"/>
          </p:nvPr>
        </p:nvSpPr>
        <p:spPr/>
        <p:txBody>
          <a:bodyPr/>
          <a:lstStyle>
            <a:lvl1pPr>
              <a:defRPr/>
            </a:lvl1pPr>
          </a:lstStyle>
          <a:p>
            <a:pPr lvl="0"/>
            <a:fld id="{2C145094-8301-4D8C-8928-EF7F51D5005A}" type="datetime1">
              <a:rPr lang="en-US"/>
              <a:pPr lvl="0"/>
              <a:t>1/20/2023</a:t>
            </a:fld>
            <a:endParaRPr lang="en-US"/>
          </a:p>
        </p:txBody>
      </p:sp>
      <p:sp>
        <p:nvSpPr>
          <p:cNvPr id="5" name="Footer Placeholder 4">
            <a:extLst>
              <a:ext uri="{FF2B5EF4-FFF2-40B4-BE49-F238E27FC236}">
                <a16:creationId xmlns:a16="http://schemas.microsoft.com/office/drawing/2014/main" id="{DC0A2A44-EE09-367B-E6C0-9C0B66108A1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3125E01-8193-CA35-A311-73B3F71B4E40}"/>
              </a:ext>
            </a:extLst>
          </p:cNvPr>
          <p:cNvSpPr txBox="1">
            <a:spLocks noGrp="1"/>
          </p:cNvSpPr>
          <p:nvPr>
            <p:ph type="sldNum" sz="quarter" idx="8"/>
          </p:nvPr>
        </p:nvSpPr>
        <p:spPr/>
        <p:txBody>
          <a:bodyPr/>
          <a:lstStyle>
            <a:lvl1pPr>
              <a:defRPr/>
            </a:lvl1pPr>
          </a:lstStyle>
          <a:p>
            <a:pPr lvl="0"/>
            <a:fld id="{F76DE206-C8B0-44D3-A3C9-A2CCE24EC6F2}" type="slidenum">
              <a:t>‹nr.›</a:t>
            </a:fld>
            <a:endParaRPr lang="en-US"/>
          </a:p>
        </p:txBody>
      </p:sp>
      <p:cxnSp>
        <p:nvCxnSpPr>
          <p:cNvPr id="7" name="Straight Connector 15">
            <a:extLst>
              <a:ext uri="{FF2B5EF4-FFF2-40B4-BE49-F238E27FC236}">
                <a16:creationId xmlns:a16="http://schemas.microsoft.com/office/drawing/2014/main" id="{F3E50698-AE1E-B792-0DF7-DE1073E1D1AF}"/>
              </a:ext>
            </a:extLst>
          </p:cNvPr>
          <p:cNvCxnSpPr/>
          <p:nvPr/>
        </p:nvCxnSpPr>
        <p:spPr>
          <a:xfrm flipH="1">
            <a:off x="8228008" y="8467"/>
            <a:ext cx="3810003" cy="3810003"/>
          </a:xfrm>
          <a:prstGeom prst="straightConnector1">
            <a:avLst/>
          </a:prstGeom>
          <a:noFill/>
          <a:ln w="12701" cap="rnd">
            <a:solidFill>
              <a:srgbClr val="FFFFFF"/>
            </a:solidFill>
            <a:prstDash val="solid"/>
            <a:miter/>
          </a:ln>
        </p:spPr>
      </p:cxnSp>
      <p:cxnSp>
        <p:nvCxnSpPr>
          <p:cNvPr id="8" name="Straight Connector 16">
            <a:extLst>
              <a:ext uri="{FF2B5EF4-FFF2-40B4-BE49-F238E27FC236}">
                <a16:creationId xmlns:a16="http://schemas.microsoft.com/office/drawing/2014/main" id="{DFE1C307-8A8A-A3E9-FCEB-557C0048B912}"/>
              </a:ext>
            </a:extLst>
          </p:cNvPr>
          <p:cNvCxnSpPr/>
          <p:nvPr/>
        </p:nvCxnSpPr>
        <p:spPr>
          <a:xfrm flipH="1">
            <a:off x="6108173" y="91540"/>
            <a:ext cx="6080650" cy="6080660"/>
          </a:xfrm>
          <a:prstGeom prst="straightConnector1">
            <a:avLst/>
          </a:prstGeom>
          <a:noFill/>
          <a:ln w="12701" cap="rnd">
            <a:solidFill>
              <a:srgbClr val="FFFFFF"/>
            </a:solidFill>
            <a:prstDash val="solid"/>
            <a:miter/>
          </a:ln>
        </p:spPr>
      </p:cxnSp>
      <p:cxnSp>
        <p:nvCxnSpPr>
          <p:cNvPr id="9" name="Straight Connector 18">
            <a:extLst>
              <a:ext uri="{FF2B5EF4-FFF2-40B4-BE49-F238E27FC236}">
                <a16:creationId xmlns:a16="http://schemas.microsoft.com/office/drawing/2014/main" id="{C55F2E19-C07A-DECE-0560-96BE00F9C472}"/>
              </a:ext>
            </a:extLst>
          </p:cNvPr>
          <p:cNvCxnSpPr/>
          <p:nvPr/>
        </p:nvCxnSpPr>
        <p:spPr>
          <a:xfrm flipH="1">
            <a:off x="7235820" y="228600"/>
            <a:ext cx="4953003" cy="4953003"/>
          </a:xfrm>
          <a:prstGeom prst="straightConnector1">
            <a:avLst/>
          </a:prstGeom>
          <a:noFill/>
          <a:ln w="12701" cap="rnd">
            <a:solidFill>
              <a:srgbClr val="FFFFFF"/>
            </a:solidFill>
            <a:prstDash val="solid"/>
            <a:miter/>
          </a:ln>
        </p:spPr>
      </p:cxnSp>
      <p:cxnSp>
        <p:nvCxnSpPr>
          <p:cNvPr id="10" name="Straight Connector 20">
            <a:extLst>
              <a:ext uri="{FF2B5EF4-FFF2-40B4-BE49-F238E27FC236}">
                <a16:creationId xmlns:a16="http://schemas.microsoft.com/office/drawing/2014/main" id="{97ED51CA-4D8E-D62B-0B81-927950B4C1BE}"/>
              </a:ext>
            </a:extLst>
          </p:cNvPr>
          <p:cNvCxnSpPr/>
          <p:nvPr/>
        </p:nvCxnSpPr>
        <p:spPr>
          <a:xfrm flipH="1">
            <a:off x="7335838" y="32278"/>
            <a:ext cx="4852985" cy="4852986"/>
          </a:xfrm>
          <a:prstGeom prst="straightConnector1">
            <a:avLst/>
          </a:prstGeom>
          <a:noFill/>
          <a:ln w="31747" cap="rnd">
            <a:solidFill>
              <a:srgbClr val="FFFFFF"/>
            </a:solidFill>
            <a:prstDash val="solid"/>
            <a:miter/>
          </a:ln>
        </p:spPr>
      </p:cxnSp>
      <p:cxnSp>
        <p:nvCxnSpPr>
          <p:cNvPr id="11" name="Straight Connector 22">
            <a:extLst>
              <a:ext uri="{FF2B5EF4-FFF2-40B4-BE49-F238E27FC236}">
                <a16:creationId xmlns:a16="http://schemas.microsoft.com/office/drawing/2014/main" id="{096F8990-65E5-08D0-2FBD-1BBEC3277A46}"/>
              </a:ext>
            </a:extLst>
          </p:cNvPr>
          <p:cNvCxnSpPr/>
          <p:nvPr/>
        </p:nvCxnSpPr>
        <p:spPr>
          <a:xfrm flipH="1">
            <a:off x="7845423" y="609603"/>
            <a:ext cx="4343400" cy="4343400"/>
          </a:xfrm>
          <a:prstGeom prst="straightConnector1">
            <a:avLst/>
          </a:prstGeom>
          <a:noFill/>
          <a:ln w="31747" cap="rnd">
            <a:solidFill>
              <a:srgbClr val="FFFFFF"/>
            </a:solidFill>
            <a:prstDash val="solid"/>
            <a:miter/>
          </a:ln>
        </p:spPr>
      </p:cxnSp>
    </p:spTree>
    <p:extLst>
      <p:ext uri="{BB962C8B-B14F-4D97-AF65-F5344CB8AC3E}">
        <p14:creationId xmlns:p14="http://schemas.microsoft.com/office/powerpoint/2010/main" val="35272368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2D2C-B371-9C57-763C-A4AF0E0C24A8}"/>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Picture Placeholder 2">
            <a:extLst>
              <a:ext uri="{FF2B5EF4-FFF2-40B4-BE49-F238E27FC236}">
                <a16:creationId xmlns:a16="http://schemas.microsoft.com/office/drawing/2014/main" id="{A0D21419-BC68-F9A5-0DB0-56512E90D082}"/>
              </a:ext>
            </a:extLst>
          </p:cNvPr>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nl-NL"/>
              <a:t>Klik op het pictogram als u een afbeelding wilt toevoegen</a:t>
            </a:r>
            <a:endParaRPr lang="en-US"/>
          </a:p>
        </p:txBody>
      </p:sp>
      <p:sp>
        <p:nvSpPr>
          <p:cNvPr id="4" name="Text Placeholder 9">
            <a:extLst>
              <a:ext uri="{FF2B5EF4-FFF2-40B4-BE49-F238E27FC236}">
                <a16:creationId xmlns:a16="http://schemas.microsoft.com/office/drawing/2014/main" id="{3E7DEF28-8253-FEC8-CCF5-CA31263691DB}"/>
              </a:ext>
            </a:extLst>
          </p:cNvPr>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nl-NL"/>
              <a:t>Klikken om de tekststijl van het model te bewerken</a:t>
            </a:r>
          </a:p>
        </p:txBody>
      </p:sp>
      <p:sp>
        <p:nvSpPr>
          <p:cNvPr id="5" name="Date Placeholder 2">
            <a:extLst>
              <a:ext uri="{FF2B5EF4-FFF2-40B4-BE49-F238E27FC236}">
                <a16:creationId xmlns:a16="http://schemas.microsoft.com/office/drawing/2014/main" id="{C3FBE557-7B17-17CA-B401-FAAB90DBDAD9}"/>
              </a:ext>
            </a:extLst>
          </p:cNvPr>
          <p:cNvSpPr txBox="1">
            <a:spLocks noGrp="1"/>
          </p:cNvSpPr>
          <p:nvPr>
            <p:ph type="dt" sz="half" idx="7"/>
          </p:nvPr>
        </p:nvSpPr>
        <p:spPr/>
        <p:txBody>
          <a:bodyPr/>
          <a:lstStyle>
            <a:lvl1pPr>
              <a:defRPr/>
            </a:lvl1pPr>
          </a:lstStyle>
          <a:p>
            <a:pPr lvl="0"/>
            <a:fld id="{E0F2275E-60A4-4D48-A2AC-988C77BC8061}" type="datetime1">
              <a:rPr lang="en-US"/>
              <a:pPr lvl="0"/>
              <a:t>1/20/2023</a:t>
            </a:fld>
            <a:endParaRPr lang="en-US"/>
          </a:p>
        </p:txBody>
      </p:sp>
      <p:sp>
        <p:nvSpPr>
          <p:cNvPr id="6" name="Footer Placeholder 3">
            <a:extLst>
              <a:ext uri="{FF2B5EF4-FFF2-40B4-BE49-F238E27FC236}">
                <a16:creationId xmlns:a16="http://schemas.microsoft.com/office/drawing/2014/main" id="{F0FDDF70-A431-5C67-FAB9-1428FE11AC4D}"/>
              </a:ext>
            </a:extLst>
          </p:cNvPr>
          <p:cNvSpPr txBox="1">
            <a:spLocks noGrp="1"/>
          </p:cNvSpPr>
          <p:nvPr>
            <p:ph type="ftr" sz="quarter" idx="9"/>
          </p:nvPr>
        </p:nvSpPr>
        <p:spPr/>
        <p:txBody>
          <a:bodyPr/>
          <a:lstStyle>
            <a:lvl1pPr>
              <a:defRPr/>
            </a:lvl1pPr>
          </a:lstStyle>
          <a:p>
            <a:pPr lvl="0"/>
            <a:endParaRPr lang="en-US"/>
          </a:p>
        </p:txBody>
      </p:sp>
      <p:sp>
        <p:nvSpPr>
          <p:cNvPr id="7" name="Slide Number Placeholder 4">
            <a:extLst>
              <a:ext uri="{FF2B5EF4-FFF2-40B4-BE49-F238E27FC236}">
                <a16:creationId xmlns:a16="http://schemas.microsoft.com/office/drawing/2014/main" id="{ACA639B9-2FA1-6B4F-3544-9E83B08BEE56}"/>
              </a:ext>
            </a:extLst>
          </p:cNvPr>
          <p:cNvSpPr txBox="1">
            <a:spLocks noGrp="1"/>
          </p:cNvSpPr>
          <p:nvPr>
            <p:ph type="sldNum" sz="quarter" idx="8"/>
          </p:nvPr>
        </p:nvSpPr>
        <p:spPr/>
        <p:txBody>
          <a:bodyPr/>
          <a:lstStyle>
            <a:lvl1pPr>
              <a:defRPr/>
            </a:lvl1pPr>
          </a:lstStyle>
          <a:p>
            <a:pPr lvl="0"/>
            <a:fld id="{E25BE405-A696-400C-8B65-7D5F8D222AA4}" type="slidenum">
              <a:t>‹nr.›</a:t>
            </a:fld>
            <a:endParaRPr lang="en-US"/>
          </a:p>
        </p:txBody>
      </p:sp>
    </p:spTree>
    <p:extLst>
      <p:ext uri="{BB962C8B-B14F-4D97-AF65-F5344CB8AC3E}">
        <p14:creationId xmlns:p14="http://schemas.microsoft.com/office/powerpoint/2010/main" val="74043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4F5A-60C6-9927-9538-F13FFAA24C0D}"/>
              </a:ext>
            </a:extLst>
          </p:cNvPr>
          <p:cNvSpPr txBox="1">
            <a:spLocks noGrp="1"/>
          </p:cNvSpPr>
          <p:nvPr>
            <p:ph type="title"/>
          </p:nvPr>
        </p:nvSpPr>
        <p:spPr>
          <a:xfrm>
            <a:off x="684208" y="685800"/>
            <a:ext cx="10058400" cy="2743200"/>
          </a:xfrm>
        </p:spPr>
        <p:txBody>
          <a:bodyPr/>
          <a:lstStyle>
            <a:lvl1pPr>
              <a:defRPr sz="32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9CA7E61C-F995-EEE1-BA26-DB0CB5A73846}"/>
              </a:ext>
            </a:extLst>
          </p:cNvPr>
          <p:cNvSpPr txBox="1">
            <a:spLocks noGrp="1"/>
          </p:cNvSpPr>
          <p:nvPr>
            <p:ph type="body" idx="4294967295"/>
          </p:nvPr>
        </p:nvSpPr>
        <p:spPr>
          <a:xfrm>
            <a:off x="684208" y="4114800"/>
            <a:ext cx="8535988" cy="1879604"/>
          </a:xfrm>
        </p:spPr>
        <p:txBody>
          <a:bodyPr/>
          <a:lstStyle>
            <a:lvl1pPr marL="0" indent="0">
              <a:buNone/>
              <a:defRPr/>
            </a:lvl1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9479413A-37F2-A57B-E4EE-E99DD3CB818C}"/>
              </a:ext>
            </a:extLst>
          </p:cNvPr>
          <p:cNvSpPr txBox="1">
            <a:spLocks noGrp="1"/>
          </p:cNvSpPr>
          <p:nvPr>
            <p:ph type="dt" sz="half" idx="7"/>
          </p:nvPr>
        </p:nvSpPr>
        <p:spPr/>
        <p:txBody>
          <a:bodyPr/>
          <a:lstStyle>
            <a:lvl1pPr>
              <a:defRPr/>
            </a:lvl1pPr>
          </a:lstStyle>
          <a:p>
            <a:pPr lvl="0"/>
            <a:fld id="{26A55EA5-3D7B-4600-AD00-C18AA98EC01D}" type="datetime1">
              <a:rPr lang="en-US"/>
              <a:pPr lvl="0"/>
              <a:t>1/20/2023</a:t>
            </a:fld>
            <a:endParaRPr lang="en-US"/>
          </a:p>
        </p:txBody>
      </p:sp>
      <p:sp>
        <p:nvSpPr>
          <p:cNvPr id="5" name="Footer Placeholder 4">
            <a:extLst>
              <a:ext uri="{FF2B5EF4-FFF2-40B4-BE49-F238E27FC236}">
                <a16:creationId xmlns:a16="http://schemas.microsoft.com/office/drawing/2014/main" id="{37A277B6-210A-5014-7FD8-A540B9FEA95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7CA3E4F-8BD7-10C3-5E7F-7EEA673B66F5}"/>
              </a:ext>
            </a:extLst>
          </p:cNvPr>
          <p:cNvSpPr txBox="1">
            <a:spLocks noGrp="1"/>
          </p:cNvSpPr>
          <p:nvPr>
            <p:ph type="sldNum" sz="quarter" idx="8"/>
          </p:nvPr>
        </p:nvSpPr>
        <p:spPr/>
        <p:txBody>
          <a:bodyPr/>
          <a:lstStyle>
            <a:lvl1pPr>
              <a:defRPr/>
            </a:lvl1pPr>
          </a:lstStyle>
          <a:p>
            <a:pPr lvl="0"/>
            <a:fld id="{102C6328-17AF-43B7-975A-FD28761E5A34}" type="slidenum">
              <a:t>‹nr.›</a:t>
            </a:fld>
            <a:endParaRPr lang="en-US"/>
          </a:p>
        </p:txBody>
      </p:sp>
    </p:spTree>
    <p:extLst>
      <p:ext uri="{BB962C8B-B14F-4D97-AF65-F5344CB8AC3E}">
        <p14:creationId xmlns:p14="http://schemas.microsoft.com/office/powerpoint/2010/main" val="32626581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FB04-4E9C-D9A6-C5CA-44DF73E43B2D}"/>
              </a:ext>
            </a:extLst>
          </p:cNvPr>
          <p:cNvSpPr txBox="1">
            <a:spLocks noGrp="1"/>
          </p:cNvSpPr>
          <p:nvPr>
            <p:ph type="title"/>
          </p:nvPr>
        </p:nvSpPr>
        <p:spPr>
          <a:xfrm>
            <a:off x="1141408" y="685800"/>
            <a:ext cx="9144000" cy="2743200"/>
          </a:xfrm>
        </p:spPr>
        <p:txBody>
          <a:bodyPr/>
          <a:lstStyle>
            <a:lvl1pPr>
              <a:defRPr sz="3200"/>
            </a:lvl1pPr>
          </a:lstStyle>
          <a:p>
            <a:pPr lvl="0"/>
            <a:r>
              <a:rPr lang="nl-NL"/>
              <a:t>Klik om stijl te bewerken</a:t>
            </a:r>
            <a:endParaRPr lang="en-US"/>
          </a:p>
        </p:txBody>
      </p:sp>
      <p:sp>
        <p:nvSpPr>
          <p:cNvPr id="3" name="Text Placeholder 9">
            <a:extLst>
              <a:ext uri="{FF2B5EF4-FFF2-40B4-BE49-F238E27FC236}">
                <a16:creationId xmlns:a16="http://schemas.microsoft.com/office/drawing/2014/main" id="{6CE39103-0503-B27F-1E7B-19C2FBF6A515}"/>
              </a:ext>
            </a:extLst>
          </p:cNvPr>
          <p:cNvSpPr txBox="1">
            <a:spLocks noGrp="1"/>
          </p:cNvSpPr>
          <p:nvPr>
            <p:ph type="body" idx="4294967295"/>
          </p:nvPr>
        </p:nvSpPr>
        <p:spPr>
          <a:xfrm>
            <a:off x="1446215" y="3429000"/>
            <a:ext cx="8534396" cy="381003"/>
          </a:xfrm>
        </p:spPr>
        <p:txBody>
          <a:bodyPr/>
          <a:lstStyle>
            <a:lvl1pPr marL="0" indent="0">
              <a:buNone/>
              <a:defRPr/>
            </a:lvl1pPr>
          </a:lstStyle>
          <a:p>
            <a:pPr lvl="0"/>
            <a:r>
              <a:rPr lang="nl-NL"/>
              <a:t>Klikken om de tekststijl van het model te bewerken</a:t>
            </a:r>
          </a:p>
        </p:txBody>
      </p:sp>
      <p:sp>
        <p:nvSpPr>
          <p:cNvPr id="4" name="Text Placeholder 2">
            <a:extLst>
              <a:ext uri="{FF2B5EF4-FFF2-40B4-BE49-F238E27FC236}">
                <a16:creationId xmlns:a16="http://schemas.microsoft.com/office/drawing/2014/main" id="{18ABD08B-DCA8-8F18-70C2-BD599719F827}"/>
              </a:ext>
            </a:extLst>
          </p:cNvPr>
          <p:cNvSpPr txBox="1">
            <a:spLocks noGrp="1"/>
          </p:cNvSpPr>
          <p:nvPr>
            <p:ph type="body" idx="4294967295"/>
          </p:nvPr>
        </p:nvSpPr>
        <p:spPr>
          <a:xfrm>
            <a:off x="684208" y="4301063"/>
            <a:ext cx="8534396" cy="1684864"/>
          </a:xfrm>
        </p:spPr>
        <p:txBody>
          <a:bodyPr/>
          <a:lstStyle>
            <a:lvl1pPr marL="0" indent="0">
              <a:buNone/>
              <a:defRPr/>
            </a:lvl1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36F6B8B0-C79E-98EC-A936-6C8939D9E2A8}"/>
              </a:ext>
            </a:extLst>
          </p:cNvPr>
          <p:cNvSpPr txBox="1">
            <a:spLocks noGrp="1"/>
          </p:cNvSpPr>
          <p:nvPr>
            <p:ph type="dt" sz="half" idx="7"/>
          </p:nvPr>
        </p:nvSpPr>
        <p:spPr/>
        <p:txBody>
          <a:bodyPr/>
          <a:lstStyle>
            <a:lvl1pPr>
              <a:defRPr/>
            </a:lvl1pPr>
          </a:lstStyle>
          <a:p>
            <a:pPr lvl="0"/>
            <a:fld id="{B59CD5C2-97A6-4BCE-9B78-9EEBB1381E84}" type="datetime1">
              <a:rPr lang="en-US"/>
              <a:pPr lvl="0"/>
              <a:t>1/20/2023</a:t>
            </a:fld>
            <a:endParaRPr lang="en-US"/>
          </a:p>
        </p:txBody>
      </p:sp>
      <p:sp>
        <p:nvSpPr>
          <p:cNvPr id="6" name="Footer Placeholder 4">
            <a:extLst>
              <a:ext uri="{FF2B5EF4-FFF2-40B4-BE49-F238E27FC236}">
                <a16:creationId xmlns:a16="http://schemas.microsoft.com/office/drawing/2014/main" id="{2229241E-43B6-941F-AED7-2F2EF47235DC}"/>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DA6C4B6D-D7ED-7B8C-4EFB-1D300844F5D6}"/>
              </a:ext>
            </a:extLst>
          </p:cNvPr>
          <p:cNvSpPr txBox="1">
            <a:spLocks noGrp="1"/>
          </p:cNvSpPr>
          <p:nvPr>
            <p:ph type="sldNum" sz="quarter" idx="8"/>
          </p:nvPr>
        </p:nvSpPr>
        <p:spPr/>
        <p:txBody>
          <a:bodyPr/>
          <a:lstStyle>
            <a:lvl1pPr>
              <a:defRPr/>
            </a:lvl1pPr>
          </a:lstStyle>
          <a:p>
            <a:pPr lvl="0"/>
            <a:fld id="{AF7C97E7-21BF-4D96-94ED-8D81534B3AE2}" type="slidenum">
              <a:t>‹nr.›</a:t>
            </a:fld>
            <a:endParaRPr lang="en-US"/>
          </a:p>
        </p:txBody>
      </p:sp>
      <p:sp>
        <p:nvSpPr>
          <p:cNvPr id="8" name="TextBox 13">
            <a:extLst>
              <a:ext uri="{FF2B5EF4-FFF2-40B4-BE49-F238E27FC236}">
                <a16:creationId xmlns:a16="http://schemas.microsoft.com/office/drawing/2014/main" id="{F514DF88-3AEA-3492-35E8-A0ECE16D8736}"/>
              </a:ext>
            </a:extLst>
          </p:cNvPr>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4">
            <a:extLst>
              <a:ext uri="{FF2B5EF4-FFF2-40B4-BE49-F238E27FC236}">
                <a16:creationId xmlns:a16="http://schemas.microsoft.com/office/drawing/2014/main" id="{EF8EA5B5-B199-FBE4-5640-407484B6B69D}"/>
              </a:ext>
            </a:extLst>
          </p:cNvPr>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128328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CACE-A212-4048-47CC-80A9C69605D9}"/>
              </a:ext>
            </a:extLst>
          </p:cNvPr>
          <p:cNvSpPr txBox="1">
            <a:spLocks noGrp="1"/>
          </p:cNvSpPr>
          <p:nvPr>
            <p:ph type="title"/>
          </p:nvPr>
        </p:nvSpPr>
        <p:spPr>
          <a:xfrm>
            <a:off x="684208" y="3429000"/>
            <a:ext cx="8534396" cy="1697400"/>
          </a:xfrm>
        </p:spPr>
        <p:txBody>
          <a:bodyPr anchor="b"/>
          <a:lstStyle>
            <a:lvl1pPr>
              <a:defRPr sz="32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1C75B5CC-FF83-F37F-56DE-D80F4770C750}"/>
              </a:ext>
            </a:extLst>
          </p:cNvPr>
          <p:cNvSpPr txBox="1">
            <a:spLocks noGrp="1"/>
          </p:cNvSpPr>
          <p:nvPr>
            <p:ph type="body" idx="4294967295"/>
          </p:nvPr>
        </p:nvSpPr>
        <p:spPr>
          <a:xfrm>
            <a:off x="684208" y="5132984"/>
            <a:ext cx="8535988" cy="860395"/>
          </a:xfrm>
        </p:spPr>
        <p:txBody>
          <a:bodyPr anchor="t"/>
          <a:lstStyle>
            <a:lvl1pPr marL="0" indent="0">
              <a:buNone/>
              <a:defRPr/>
            </a:lvl1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FF5B6A3B-D78D-44E7-55B6-FB37BC50A592}"/>
              </a:ext>
            </a:extLst>
          </p:cNvPr>
          <p:cNvSpPr txBox="1">
            <a:spLocks noGrp="1"/>
          </p:cNvSpPr>
          <p:nvPr>
            <p:ph type="dt" sz="half" idx="7"/>
          </p:nvPr>
        </p:nvSpPr>
        <p:spPr/>
        <p:txBody>
          <a:bodyPr/>
          <a:lstStyle>
            <a:lvl1pPr>
              <a:defRPr/>
            </a:lvl1pPr>
          </a:lstStyle>
          <a:p>
            <a:pPr lvl="0"/>
            <a:fld id="{E98B61CB-EF1B-4F4E-A63A-D837E0629351}" type="datetime1">
              <a:rPr lang="en-US"/>
              <a:pPr lvl="0"/>
              <a:t>1/20/2023</a:t>
            </a:fld>
            <a:endParaRPr lang="en-US"/>
          </a:p>
        </p:txBody>
      </p:sp>
      <p:sp>
        <p:nvSpPr>
          <p:cNvPr id="5" name="Footer Placeholder 4">
            <a:extLst>
              <a:ext uri="{FF2B5EF4-FFF2-40B4-BE49-F238E27FC236}">
                <a16:creationId xmlns:a16="http://schemas.microsoft.com/office/drawing/2014/main" id="{E99730F3-34F2-8698-B74A-395B598CF2F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63A2B38-7771-357A-FC92-E5F9348297C5}"/>
              </a:ext>
            </a:extLst>
          </p:cNvPr>
          <p:cNvSpPr txBox="1">
            <a:spLocks noGrp="1"/>
          </p:cNvSpPr>
          <p:nvPr>
            <p:ph type="sldNum" sz="quarter" idx="8"/>
          </p:nvPr>
        </p:nvSpPr>
        <p:spPr/>
        <p:txBody>
          <a:bodyPr/>
          <a:lstStyle>
            <a:lvl1pPr>
              <a:defRPr/>
            </a:lvl1pPr>
          </a:lstStyle>
          <a:p>
            <a:pPr lvl="0"/>
            <a:fld id="{D1F69DAF-13DE-461A-8543-E5BC2CA26212}" type="slidenum">
              <a:t>‹nr.›</a:t>
            </a:fld>
            <a:endParaRPr lang="en-US"/>
          </a:p>
        </p:txBody>
      </p:sp>
    </p:spTree>
    <p:extLst>
      <p:ext uri="{BB962C8B-B14F-4D97-AF65-F5344CB8AC3E}">
        <p14:creationId xmlns:p14="http://schemas.microsoft.com/office/powerpoint/2010/main" val="157281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87F3-2B64-D9F0-C928-633E29F4D17D}"/>
              </a:ext>
            </a:extLst>
          </p:cNvPr>
          <p:cNvSpPr txBox="1">
            <a:spLocks noGrp="1"/>
          </p:cNvSpPr>
          <p:nvPr>
            <p:ph type="title"/>
          </p:nvPr>
        </p:nvSpPr>
        <p:spPr>
          <a:xfrm>
            <a:off x="1141408" y="685800"/>
            <a:ext cx="9144000" cy="2743200"/>
          </a:xfrm>
        </p:spPr>
        <p:txBody>
          <a:bodyPr/>
          <a:lstStyle>
            <a:lvl1pPr>
              <a:defRPr sz="3200"/>
            </a:lvl1pPr>
          </a:lstStyle>
          <a:p>
            <a:pPr lvl="0"/>
            <a:r>
              <a:rPr lang="nl-NL"/>
              <a:t>Klik om stijl te bewerken</a:t>
            </a:r>
            <a:endParaRPr lang="en-US"/>
          </a:p>
        </p:txBody>
      </p:sp>
      <p:sp>
        <p:nvSpPr>
          <p:cNvPr id="3" name="Text Placeholder 9">
            <a:extLst>
              <a:ext uri="{FF2B5EF4-FFF2-40B4-BE49-F238E27FC236}">
                <a16:creationId xmlns:a16="http://schemas.microsoft.com/office/drawing/2014/main" id="{E607323C-52B3-BFE1-67E1-232630AE3586}"/>
              </a:ext>
            </a:extLst>
          </p:cNvPr>
          <p:cNvSpPr txBox="1">
            <a:spLocks noGrp="1"/>
          </p:cNvSpPr>
          <p:nvPr>
            <p:ph type="body" idx="4294967295"/>
          </p:nvPr>
        </p:nvSpPr>
        <p:spPr>
          <a:xfrm>
            <a:off x="684208" y="3928536"/>
            <a:ext cx="8534396" cy="1049868"/>
          </a:xfrm>
        </p:spPr>
        <p:txBody>
          <a:bodyPr anchor="b"/>
          <a:lstStyle>
            <a:lvl1pPr marL="0">
              <a:spcBef>
                <a:spcPts val="0"/>
              </a:spcBef>
              <a:buNone/>
              <a:defRPr sz="2400" cap="all"/>
            </a:lvl1pPr>
          </a:lstStyle>
          <a:p>
            <a:pPr lvl="0"/>
            <a:r>
              <a:rPr lang="nl-NL"/>
              <a:t>Klikken om de tekststijl van het model te bewerken</a:t>
            </a:r>
          </a:p>
        </p:txBody>
      </p:sp>
      <p:sp>
        <p:nvSpPr>
          <p:cNvPr id="4" name="Text Placeholder 2">
            <a:extLst>
              <a:ext uri="{FF2B5EF4-FFF2-40B4-BE49-F238E27FC236}">
                <a16:creationId xmlns:a16="http://schemas.microsoft.com/office/drawing/2014/main" id="{6E08C379-C337-99C2-0E75-67ECE0E0A637}"/>
              </a:ext>
            </a:extLst>
          </p:cNvPr>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EB1690E1-C859-9660-3E74-89DBABA9161A}"/>
              </a:ext>
            </a:extLst>
          </p:cNvPr>
          <p:cNvSpPr txBox="1">
            <a:spLocks noGrp="1"/>
          </p:cNvSpPr>
          <p:nvPr>
            <p:ph type="dt" sz="half" idx="7"/>
          </p:nvPr>
        </p:nvSpPr>
        <p:spPr/>
        <p:txBody>
          <a:bodyPr/>
          <a:lstStyle>
            <a:lvl1pPr>
              <a:defRPr/>
            </a:lvl1pPr>
          </a:lstStyle>
          <a:p>
            <a:pPr lvl="0"/>
            <a:fld id="{0A7535F4-83C7-4403-8B05-59665AE5A319}" type="datetime1">
              <a:rPr lang="en-US"/>
              <a:pPr lvl="0"/>
              <a:t>1/20/2023</a:t>
            </a:fld>
            <a:endParaRPr lang="en-US"/>
          </a:p>
        </p:txBody>
      </p:sp>
      <p:sp>
        <p:nvSpPr>
          <p:cNvPr id="6" name="Footer Placeholder 4">
            <a:extLst>
              <a:ext uri="{FF2B5EF4-FFF2-40B4-BE49-F238E27FC236}">
                <a16:creationId xmlns:a16="http://schemas.microsoft.com/office/drawing/2014/main" id="{E02C9F2C-2363-7509-2FE2-CE72502A281E}"/>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F4932FDE-3E2D-311D-51BF-2530FB286982}"/>
              </a:ext>
            </a:extLst>
          </p:cNvPr>
          <p:cNvSpPr txBox="1">
            <a:spLocks noGrp="1"/>
          </p:cNvSpPr>
          <p:nvPr>
            <p:ph type="sldNum" sz="quarter" idx="8"/>
          </p:nvPr>
        </p:nvSpPr>
        <p:spPr/>
        <p:txBody>
          <a:bodyPr/>
          <a:lstStyle>
            <a:lvl1pPr>
              <a:defRPr/>
            </a:lvl1pPr>
          </a:lstStyle>
          <a:p>
            <a:pPr lvl="0"/>
            <a:fld id="{AB1EBB26-B1B6-43EB-BD94-6BBF157B563D}" type="slidenum">
              <a:t>‹nr.›</a:t>
            </a:fld>
            <a:endParaRPr lang="en-US"/>
          </a:p>
        </p:txBody>
      </p:sp>
      <p:sp>
        <p:nvSpPr>
          <p:cNvPr id="8" name="TextBox 10">
            <a:extLst>
              <a:ext uri="{FF2B5EF4-FFF2-40B4-BE49-F238E27FC236}">
                <a16:creationId xmlns:a16="http://schemas.microsoft.com/office/drawing/2014/main" id="{61074A5D-A05A-E204-93F3-15A45FE77CB3}"/>
              </a:ext>
            </a:extLst>
          </p:cNvPr>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1">
            <a:extLst>
              <a:ext uri="{FF2B5EF4-FFF2-40B4-BE49-F238E27FC236}">
                <a16:creationId xmlns:a16="http://schemas.microsoft.com/office/drawing/2014/main" id="{F95B6F98-44AC-DA9B-F32B-95BA4D5F0522}"/>
              </a:ext>
            </a:extLst>
          </p:cNvPr>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358483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D6C6-61C3-4BFF-8A8C-DCCDE2FAB2B1}"/>
              </a:ext>
            </a:extLst>
          </p:cNvPr>
          <p:cNvSpPr txBox="1">
            <a:spLocks noGrp="1"/>
          </p:cNvSpPr>
          <p:nvPr>
            <p:ph type="title"/>
          </p:nvPr>
        </p:nvSpPr>
        <p:spPr>
          <a:xfrm>
            <a:off x="684208" y="685800"/>
            <a:ext cx="10058400" cy="2743200"/>
          </a:xfrm>
        </p:spPr>
        <p:txBody>
          <a:bodyPr/>
          <a:lstStyle>
            <a:lvl1pPr>
              <a:defRPr/>
            </a:lvl1pPr>
          </a:lstStyle>
          <a:p>
            <a:pPr lvl="0"/>
            <a:r>
              <a:rPr lang="nl-NL"/>
              <a:t>Klik om stijl te bewerken</a:t>
            </a:r>
            <a:endParaRPr lang="en-US"/>
          </a:p>
        </p:txBody>
      </p:sp>
      <p:sp>
        <p:nvSpPr>
          <p:cNvPr id="3" name="Text Placeholder 9">
            <a:extLst>
              <a:ext uri="{FF2B5EF4-FFF2-40B4-BE49-F238E27FC236}">
                <a16:creationId xmlns:a16="http://schemas.microsoft.com/office/drawing/2014/main" id="{8F261B68-83FB-2FC5-05E8-FCFD83E370EF}"/>
              </a:ext>
            </a:extLst>
          </p:cNvPr>
          <p:cNvSpPr txBox="1">
            <a:spLocks noGrp="1"/>
          </p:cNvSpPr>
          <p:nvPr>
            <p:ph type="body" idx="4294967295"/>
          </p:nvPr>
        </p:nvSpPr>
        <p:spPr>
          <a:xfrm>
            <a:off x="684208" y="3928536"/>
            <a:ext cx="8534396" cy="838203"/>
          </a:xfrm>
        </p:spPr>
        <p:txBody>
          <a:bodyPr anchor="b"/>
          <a:lstStyle>
            <a:lvl1pPr marL="0">
              <a:spcBef>
                <a:spcPts val="0"/>
              </a:spcBef>
              <a:buNone/>
              <a:defRPr sz="2400" cap="all"/>
            </a:lvl1pPr>
          </a:lstStyle>
          <a:p>
            <a:pPr lvl="0"/>
            <a:r>
              <a:rPr lang="nl-NL"/>
              <a:t>Klikken om de tekststijl van het model te bewerken</a:t>
            </a:r>
          </a:p>
        </p:txBody>
      </p:sp>
      <p:sp>
        <p:nvSpPr>
          <p:cNvPr id="4" name="Text Placeholder 2">
            <a:extLst>
              <a:ext uri="{FF2B5EF4-FFF2-40B4-BE49-F238E27FC236}">
                <a16:creationId xmlns:a16="http://schemas.microsoft.com/office/drawing/2014/main" id="{67011A22-5E0D-C30B-8972-8E02C0CE3E8D}"/>
              </a:ext>
            </a:extLst>
          </p:cNvPr>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996799F0-0903-A64A-B095-AF412B3FE1C6}"/>
              </a:ext>
            </a:extLst>
          </p:cNvPr>
          <p:cNvSpPr txBox="1">
            <a:spLocks noGrp="1"/>
          </p:cNvSpPr>
          <p:nvPr>
            <p:ph type="dt" sz="half" idx="7"/>
          </p:nvPr>
        </p:nvSpPr>
        <p:spPr/>
        <p:txBody>
          <a:bodyPr/>
          <a:lstStyle>
            <a:lvl1pPr>
              <a:defRPr/>
            </a:lvl1pPr>
          </a:lstStyle>
          <a:p>
            <a:pPr lvl="0"/>
            <a:fld id="{88A167F4-00CD-4AA2-B678-E3559797B391}" type="datetime1">
              <a:rPr lang="en-US"/>
              <a:pPr lvl="0"/>
              <a:t>1/20/2023</a:t>
            </a:fld>
            <a:endParaRPr lang="en-US"/>
          </a:p>
        </p:txBody>
      </p:sp>
      <p:sp>
        <p:nvSpPr>
          <p:cNvPr id="6" name="Footer Placeholder 4">
            <a:extLst>
              <a:ext uri="{FF2B5EF4-FFF2-40B4-BE49-F238E27FC236}">
                <a16:creationId xmlns:a16="http://schemas.microsoft.com/office/drawing/2014/main" id="{A0186B64-AF07-FA7F-06AB-96D98F8C6708}"/>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83378644-E8D4-0EAE-2599-D595E7D346F6}"/>
              </a:ext>
            </a:extLst>
          </p:cNvPr>
          <p:cNvSpPr txBox="1">
            <a:spLocks noGrp="1"/>
          </p:cNvSpPr>
          <p:nvPr>
            <p:ph type="sldNum" sz="quarter" idx="8"/>
          </p:nvPr>
        </p:nvSpPr>
        <p:spPr/>
        <p:txBody>
          <a:bodyPr/>
          <a:lstStyle>
            <a:lvl1pPr>
              <a:defRPr/>
            </a:lvl1pPr>
          </a:lstStyle>
          <a:p>
            <a:pPr lvl="0"/>
            <a:fld id="{53621C17-9D05-4E2E-A177-A49A863BAD43}" type="slidenum">
              <a:t>‹nr.›</a:t>
            </a:fld>
            <a:endParaRPr lang="en-US"/>
          </a:p>
        </p:txBody>
      </p:sp>
    </p:spTree>
    <p:extLst>
      <p:ext uri="{BB962C8B-B14F-4D97-AF65-F5344CB8AC3E}">
        <p14:creationId xmlns:p14="http://schemas.microsoft.com/office/powerpoint/2010/main" val="126991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EC71-1E34-FF9A-660D-A114FA9D39DC}"/>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Vertical Text Placeholder 2">
            <a:extLst>
              <a:ext uri="{FF2B5EF4-FFF2-40B4-BE49-F238E27FC236}">
                <a16:creationId xmlns:a16="http://schemas.microsoft.com/office/drawing/2014/main" id="{1759B21D-02D7-C91D-E533-F43993AF5C80}"/>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A610685E-DB50-F4D1-F6CC-A9437D31919F}"/>
              </a:ext>
            </a:extLst>
          </p:cNvPr>
          <p:cNvSpPr txBox="1">
            <a:spLocks noGrp="1"/>
          </p:cNvSpPr>
          <p:nvPr>
            <p:ph type="dt" sz="half" idx="7"/>
          </p:nvPr>
        </p:nvSpPr>
        <p:spPr/>
        <p:txBody>
          <a:bodyPr/>
          <a:lstStyle>
            <a:lvl1pPr>
              <a:defRPr/>
            </a:lvl1pPr>
          </a:lstStyle>
          <a:p>
            <a:pPr lvl="0"/>
            <a:fld id="{37DE2CAE-D2F4-46AB-91C9-A7DE137E5B5D}" type="datetime1">
              <a:rPr lang="en-US"/>
              <a:pPr lvl="0"/>
              <a:t>1/20/2023</a:t>
            </a:fld>
            <a:endParaRPr lang="en-US"/>
          </a:p>
        </p:txBody>
      </p:sp>
      <p:sp>
        <p:nvSpPr>
          <p:cNvPr id="5" name="Footer Placeholder 4">
            <a:extLst>
              <a:ext uri="{FF2B5EF4-FFF2-40B4-BE49-F238E27FC236}">
                <a16:creationId xmlns:a16="http://schemas.microsoft.com/office/drawing/2014/main" id="{157CB8F2-1A97-73CC-0D7D-AD7128173C6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7C0417C-5336-5AE0-24B5-43DBAFDB0BC6}"/>
              </a:ext>
            </a:extLst>
          </p:cNvPr>
          <p:cNvSpPr txBox="1">
            <a:spLocks noGrp="1"/>
          </p:cNvSpPr>
          <p:nvPr>
            <p:ph type="sldNum" sz="quarter" idx="8"/>
          </p:nvPr>
        </p:nvSpPr>
        <p:spPr/>
        <p:txBody>
          <a:bodyPr/>
          <a:lstStyle>
            <a:lvl1pPr>
              <a:defRPr/>
            </a:lvl1pPr>
          </a:lstStyle>
          <a:p>
            <a:pPr lvl="0"/>
            <a:fld id="{29BAE824-89E8-463F-BB0B-150546181AAF}" type="slidenum">
              <a:t>‹nr.›</a:t>
            </a:fld>
            <a:endParaRPr lang="en-US"/>
          </a:p>
        </p:txBody>
      </p:sp>
    </p:spTree>
    <p:extLst>
      <p:ext uri="{BB962C8B-B14F-4D97-AF65-F5344CB8AC3E}">
        <p14:creationId xmlns:p14="http://schemas.microsoft.com/office/powerpoint/2010/main" val="3586531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E0E7A-BBFB-6640-D895-9D4E117D49E2}"/>
              </a:ext>
            </a:extLst>
          </p:cNvPr>
          <p:cNvSpPr txBox="1">
            <a:spLocks noGrp="1"/>
          </p:cNvSpPr>
          <p:nvPr>
            <p:ph type="title" orient="vert"/>
          </p:nvPr>
        </p:nvSpPr>
        <p:spPr>
          <a:xfrm>
            <a:off x="8685208" y="685800"/>
            <a:ext cx="2057400" cy="4572000"/>
          </a:xfrm>
        </p:spPr>
        <p:txBody>
          <a:bodyPr vert="eaVert"/>
          <a:lstStyle>
            <a:lvl1pPr>
              <a:defRPr/>
            </a:lvl1pPr>
          </a:lstStyle>
          <a:p>
            <a:pPr lvl="0"/>
            <a:r>
              <a:rPr lang="nl-NL"/>
              <a:t>Klik om stijl te bewerken</a:t>
            </a:r>
            <a:endParaRPr lang="en-US"/>
          </a:p>
        </p:txBody>
      </p:sp>
      <p:sp>
        <p:nvSpPr>
          <p:cNvPr id="3" name="Vertical Text Placeholder 2">
            <a:extLst>
              <a:ext uri="{FF2B5EF4-FFF2-40B4-BE49-F238E27FC236}">
                <a16:creationId xmlns:a16="http://schemas.microsoft.com/office/drawing/2014/main" id="{90F1D268-5352-22DF-1C7F-349D1329D2B3}"/>
              </a:ext>
            </a:extLst>
          </p:cNvPr>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854C4750-204D-4609-F2C5-843F9F4C7ABF}"/>
              </a:ext>
            </a:extLst>
          </p:cNvPr>
          <p:cNvSpPr txBox="1">
            <a:spLocks noGrp="1"/>
          </p:cNvSpPr>
          <p:nvPr>
            <p:ph type="dt" sz="half" idx="7"/>
          </p:nvPr>
        </p:nvSpPr>
        <p:spPr/>
        <p:txBody>
          <a:bodyPr/>
          <a:lstStyle>
            <a:lvl1pPr>
              <a:defRPr/>
            </a:lvl1pPr>
          </a:lstStyle>
          <a:p>
            <a:pPr lvl="0"/>
            <a:fld id="{9F588172-ACA1-4438-BD62-77EF273BB48E}" type="datetime1">
              <a:rPr lang="en-US"/>
              <a:pPr lvl="0"/>
              <a:t>1/20/2023</a:t>
            </a:fld>
            <a:endParaRPr lang="en-US"/>
          </a:p>
        </p:txBody>
      </p:sp>
      <p:sp>
        <p:nvSpPr>
          <p:cNvPr id="5" name="Footer Placeholder 4">
            <a:extLst>
              <a:ext uri="{FF2B5EF4-FFF2-40B4-BE49-F238E27FC236}">
                <a16:creationId xmlns:a16="http://schemas.microsoft.com/office/drawing/2014/main" id="{E8B553AC-6546-F1E2-9F45-92529677577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B33123C-F121-A4AB-0205-3911917B3A75}"/>
              </a:ext>
            </a:extLst>
          </p:cNvPr>
          <p:cNvSpPr txBox="1">
            <a:spLocks noGrp="1"/>
          </p:cNvSpPr>
          <p:nvPr>
            <p:ph type="sldNum" sz="quarter" idx="8"/>
          </p:nvPr>
        </p:nvSpPr>
        <p:spPr/>
        <p:txBody>
          <a:bodyPr/>
          <a:lstStyle>
            <a:lvl1pPr>
              <a:defRPr/>
            </a:lvl1pPr>
          </a:lstStyle>
          <a:p>
            <a:pPr lvl="0"/>
            <a:fld id="{47F149A2-D4AE-41F7-84D1-DFBA0DC18B90}" type="slidenum">
              <a:t>‹nr.›</a:t>
            </a:fld>
            <a:endParaRPr lang="en-US"/>
          </a:p>
        </p:txBody>
      </p:sp>
    </p:spTree>
    <p:extLst>
      <p:ext uri="{BB962C8B-B14F-4D97-AF65-F5344CB8AC3E}">
        <p14:creationId xmlns:p14="http://schemas.microsoft.com/office/powerpoint/2010/main" val="303088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862B-A49E-907E-7C85-86A63998546F}"/>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43918805-A860-38B5-2AD0-499F81C8E57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AAFCE6F1-EFB8-BFC8-9ED7-EF400B5D1126}"/>
              </a:ext>
            </a:extLst>
          </p:cNvPr>
          <p:cNvSpPr txBox="1">
            <a:spLocks noGrp="1"/>
          </p:cNvSpPr>
          <p:nvPr>
            <p:ph type="dt" sz="half" idx="7"/>
          </p:nvPr>
        </p:nvSpPr>
        <p:spPr/>
        <p:txBody>
          <a:bodyPr/>
          <a:lstStyle>
            <a:lvl1pPr>
              <a:defRPr/>
            </a:lvl1pPr>
          </a:lstStyle>
          <a:p>
            <a:pPr lvl="0"/>
            <a:fld id="{91A0D6D9-FA3D-416A-B981-C479AF79DEF4}" type="datetime1">
              <a:rPr lang="en-US"/>
              <a:pPr lvl="0"/>
              <a:t>1/20/2023</a:t>
            </a:fld>
            <a:endParaRPr lang="en-US"/>
          </a:p>
        </p:txBody>
      </p:sp>
      <p:sp>
        <p:nvSpPr>
          <p:cNvPr id="5" name="Footer Placeholder 4">
            <a:extLst>
              <a:ext uri="{FF2B5EF4-FFF2-40B4-BE49-F238E27FC236}">
                <a16:creationId xmlns:a16="http://schemas.microsoft.com/office/drawing/2014/main" id="{9DFF9F0D-A6A1-3C76-8CEB-F460C861F23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8FC3A55-6A8D-52EA-1770-362343847A7F}"/>
              </a:ext>
            </a:extLst>
          </p:cNvPr>
          <p:cNvSpPr txBox="1">
            <a:spLocks noGrp="1"/>
          </p:cNvSpPr>
          <p:nvPr>
            <p:ph type="sldNum" sz="quarter" idx="8"/>
          </p:nvPr>
        </p:nvSpPr>
        <p:spPr/>
        <p:txBody>
          <a:bodyPr/>
          <a:lstStyle>
            <a:lvl1pPr>
              <a:defRPr/>
            </a:lvl1pPr>
          </a:lstStyle>
          <a:p>
            <a:pPr lvl="0"/>
            <a:fld id="{8C4E6FC6-9014-4B84-AFDD-8D2C755A082E}" type="slidenum">
              <a:t>‹nr.›</a:t>
            </a:fld>
            <a:endParaRPr lang="en-US"/>
          </a:p>
        </p:txBody>
      </p:sp>
    </p:spTree>
    <p:extLst>
      <p:ext uri="{BB962C8B-B14F-4D97-AF65-F5344CB8AC3E}">
        <p14:creationId xmlns:p14="http://schemas.microsoft.com/office/powerpoint/2010/main" val="99469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5B5D-4117-E01B-A132-984E70144CE0}"/>
              </a:ext>
            </a:extLst>
          </p:cNvPr>
          <p:cNvSpPr txBox="1">
            <a:spLocks noGrp="1"/>
          </p:cNvSpPr>
          <p:nvPr>
            <p:ph type="title"/>
          </p:nvPr>
        </p:nvSpPr>
        <p:spPr>
          <a:xfrm>
            <a:off x="684208" y="2006595"/>
            <a:ext cx="8534396" cy="2281601"/>
          </a:xfrm>
        </p:spPr>
        <p:txBody>
          <a:bodyPr anchor="b"/>
          <a:lstStyle>
            <a:lvl1pPr>
              <a:defRPr/>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9CFE5F4F-6066-F091-EB71-4DBA470AEAA7}"/>
              </a:ext>
            </a:extLst>
          </p:cNvPr>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742530E4-0B82-14EB-BAB7-345DE551ECEF}"/>
              </a:ext>
            </a:extLst>
          </p:cNvPr>
          <p:cNvSpPr txBox="1">
            <a:spLocks noGrp="1"/>
          </p:cNvSpPr>
          <p:nvPr>
            <p:ph type="dt" sz="half" idx="7"/>
          </p:nvPr>
        </p:nvSpPr>
        <p:spPr/>
        <p:txBody>
          <a:bodyPr/>
          <a:lstStyle>
            <a:lvl1pPr>
              <a:defRPr/>
            </a:lvl1pPr>
          </a:lstStyle>
          <a:p>
            <a:pPr lvl="0"/>
            <a:fld id="{DD9B5161-F62B-4918-8003-6EC7DD2A740F}" type="datetime1">
              <a:rPr lang="en-US"/>
              <a:pPr lvl="0"/>
              <a:t>1/20/2023</a:t>
            </a:fld>
            <a:endParaRPr lang="en-US"/>
          </a:p>
        </p:txBody>
      </p:sp>
      <p:sp>
        <p:nvSpPr>
          <p:cNvPr id="5" name="Footer Placeholder 4">
            <a:extLst>
              <a:ext uri="{FF2B5EF4-FFF2-40B4-BE49-F238E27FC236}">
                <a16:creationId xmlns:a16="http://schemas.microsoft.com/office/drawing/2014/main" id="{95102311-6636-AF80-B104-F92FCE6833A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0357CC7-B172-E3C4-3919-05BA7B5AEA95}"/>
              </a:ext>
            </a:extLst>
          </p:cNvPr>
          <p:cNvSpPr txBox="1">
            <a:spLocks noGrp="1"/>
          </p:cNvSpPr>
          <p:nvPr>
            <p:ph type="sldNum" sz="quarter" idx="8"/>
          </p:nvPr>
        </p:nvSpPr>
        <p:spPr/>
        <p:txBody>
          <a:bodyPr/>
          <a:lstStyle>
            <a:lvl1pPr>
              <a:defRPr/>
            </a:lvl1pPr>
          </a:lstStyle>
          <a:p>
            <a:pPr lvl="0"/>
            <a:fld id="{EC4D2799-1646-4F3A-A189-D11AA1C5C827}" type="slidenum">
              <a:t>‹nr.›</a:t>
            </a:fld>
            <a:endParaRPr lang="en-US"/>
          </a:p>
        </p:txBody>
      </p:sp>
    </p:spTree>
    <p:extLst>
      <p:ext uri="{BB962C8B-B14F-4D97-AF65-F5344CB8AC3E}">
        <p14:creationId xmlns:p14="http://schemas.microsoft.com/office/powerpoint/2010/main" val="22646334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AB00-F94D-9A63-24A9-E5AFD9AFB781}"/>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BC3409A7-761E-4D19-28DF-AEE04A9C2982}"/>
              </a:ext>
            </a:extLst>
          </p:cNvPr>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116E2DD3-067C-DF41-FD48-2144B5274A12}"/>
              </a:ext>
            </a:extLst>
          </p:cNvPr>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a:extLst>
              <a:ext uri="{FF2B5EF4-FFF2-40B4-BE49-F238E27FC236}">
                <a16:creationId xmlns:a16="http://schemas.microsoft.com/office/drawing/2014/main" id="{DA35E174-5143-95E0-059E-AAD3365DE107}"/>
              </a:ext>
            </a:extLst>
          </p:cNvPr>
          <p:cNvSpPr txBox="1">
            <a:spLocks noGrp="1"/>
          </p:cNvSpPr>
          <p:nvPr>
            <p:ph type="dt" sz="half" idx="7"/>
          </p:nvPr>
        </p:nvSpPr>
        <p:spPr/>
        <p:txBody>
          <a:bodyPr/>
          <a:lstStyle>
            <a:lvl1pPr>
              <a:defRPr/>
            </a:lvl1pPr>
          </a:lstStyle>
          <a:p>
            <a:pPr lvl="0"/>
            <a:fld id="{7076AE41-2324-4F07-A566-BD25D52D55B7}" type="datetime1">
              <a:rPr lang="en-US"/>
              <a:pPr lvl="0"/>
              <a:t>1/20/2023</a:t>
            </a:fld>
            <a:endParaRPr lang="en-US"/>
          </a:p>
        </p:txBody>
      </p:sp>
      <p:sp>
        <p:nvSpPr>
          <p:cNvPr id="6" name="Footer Placeholder 5">
            <a:extLst>
              <a:ext uri="{FF2B5EF4-FFF2-40B4-BE49-F238E27FC236}">
                <a16:creationId xmlns:a16="http://schemas.microsoft.com/office/drawing/2014/main" id="{05615C4C-B206-3B6D-CA51-EDE13242F60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1206A89-F88E-1A42-406D-447A285CBC2B}"/>
              </a:ext>
            </a:extLst>
          </p:cNvPr>
          <p:cNvSpPr txBox="1">
            <a:spLocks noGrp="1"/>
          </p:cNvSpPr>
          <p:nvPr>
            <p:ph type="sldNum" sz="quarter" idx="8"/>
          </p:nvPr>
        </p:nvSpPr>
        <p:spPr/>
        <p:txBody>
          <a:bodyPr/>
          <a:lstStyle>
            <a:lvl1pPr>
              <a:defRPr/>
            </a:lvl1pPr>
          </a:lstStyle>
          <a:p>
            <a:pPr lvl="0"/>
            <a:fld id="{ADFE4A35-7988-44C5-A4DC-2B9F7B17D3B8}" type="slidenum">
              <a:t>‹nr.›</a:t>
            </a:fld>
            <a:endParaRPr lang="en-US"/>
          </a:p>
        </p:txBody>
      </p:sp>
    </p:spTree>
    <p:extLst>
      <p:ext uri="{BB962C8B-B14F-4D97-AF65-F5344CB8AC3E}">
        <p14:creationId xmlns:p14="http://schemas.microsoft.com/office/powerpoint/2010/main" val="60189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1D0E-9836-F864-BA26-130A39669596}"/>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CAAC75B5-4DA1-C080-4FB8-293342CD8B82}"/>
              </a:ext>
            </a:extLst>
          </p:cNvPr>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lvl1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B8456976-300A-51B3-10FA-316A8FFF76AE}"/>
              </a:ext>
            </a:extLst>
          </p:cNvPr>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9FE5DD88-9B86-68D5-56DC-BA862E0807D4}"/>
              </a:ext>
            </a:extLst>
          </p:cNvPr>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lvl1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0386AE86-EFD0-5139-0F29-2FF3A1C18A4A}"/>
              </a:ext>
            </a:extLst>
          </p:cNvPr>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E697AE6A-941C-F24B-4FD5-AF989F536D3C}"/>
              </a:ext>
            </a:extLst>
          </p:cNvPr>
          <p:cNvSpPr txBox="1">
            <a:spLocks noGrp="1"/>
          </p:cNvSpPr>
          <p:nvPr>
            <p:ph type="dt" sz="half" idx="7"/>
          </p:nvPr>
        </p:nvSpPr>
        <p:spPr/>
        <p:txBody>
          <a:bodyPr/>
          <a:lstStyle>
            <a:lvl1pPr>
              <a:defRPr/>
            </a:lvl1pPr>
          </a:lstStyle>
          <a:p>
            <a:pPr lvl="0"/>
            <a:fld id="{930FC4C6-E32B-400B-B5A9-2EF58DC36676}" type="datetime1">
              <a:rPr lang="en-US"/>
              <a:pPr lvl="0"/>
              <a:t>1/20/2023</a:t>
            </a:fld>
            <a:endParaRPr lang="en-US"/>
          </a:p>
        </p:txBody>
      </p:sp>
      <p:sp>
        <p:nvSpPr>
          <p:cNvPr id="8" name="Footer Placeholder 7">
            <a:extLst>
              <a:ext uri="{FF2B5EF4-FFF2-40B4-BE49-F238E27FC236}">
                <a16:creationId xmlns:a16="http://schemas.microsoft.com/office/drawing/2014/main" id="{74E6E4A4-A347-E30D-A692-A34513FE4718}"/>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7C5A23E8-D397-8829-65A5-5A20D35FA7EE}"/>
              </a:ext>
            </a:extLst>
          </p:cNvPr>
          <p:cNvSpPr txBox="1">
            <a:spLocks noGrp="1"/>
          </p:cNvSpPr>
          <p:nvPr>
            <p:ph type="sldNum" sz="quarter" idx="8"/>
          </p:nvPr>
        </p:nvSpPr>
        <p:spPr/>
        <p:txBody>
          <a:bodyPr/>
          <a:lstStyle>
            <a:lvl1pPr>
              <a:defRPr/>
            </a:lvl1pPr>
          </a:lstStyle>
          <a:p>
            <a:pPr lvl="0"/>
            <a:fld id="{F952F42C-513C-4946-804A-D4A2959C6956}" type="slidenum">
              <a:t>‹nr.›</a:t>
            </a:fld>
            <a:endParaRPr lang="en-US"/>
          </a:p>
        </p:txBody>
      </p:sp>
    </p:spTree>
    <p:extLst>
      <p:ext uri="{BB962C8B-B14F-4D97-AF65-F5344CB8AC3E}">
        <p14:creationId xmlns:p14="http://schemas.microsoft.com/office/powerpoint/2010/main" val="18612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FEF1-98EB-6A11-32DD-DF911A91FA55}"/>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Date Placeholder 2">
            <a:extLst>
              <a:ext uri="{FF2B5EF4-FFF2-40B4-BE49-F238E27FC236}">
                <a16:creationId xmlns:a16="http://schemas.microsoft.com/office/drawing/2014/main" id="{6BF20E0E-6173-1580-27C7-772EC67E2E6E}"/>
              </a:ext>
            </a:extLst>
          </p:cNvPr>
          <p:cNvSpPr txBox="1">
            <a:spLocks noGrp="1"/>
          </p:cNvSpPr>
          <p:nvPr>
            <p:ph type="dt" sz="half" idx="7"/>
          </p:nvPr>
        </p:nvSpPr>
        <p:spPr/>
        <p:txBody>
          <a:bodyPr/>
          <a:lstStyle>
            <a:lvl1pPr>
              <a:defRPr/>
            </a:lvl1pPr>
          </a:lstStyle>
          <a:p>
            <a:pPr lvl="0"/>
            <a:fld id="{DB74B6BA-BB30-4B78-A1A5-0D580415B505}" type="datetime1">
              <a:rPr lang="en-US"/>
              <a:pPr lvl="0"/>
              <a:t>1/20/2023</a:t>
            </a:fld>
            <a:endParaRPr lang="en-US"/>
          </a:p>
        </p:txBody>
      </p:sp>
      <p:sp>
        <p:nvSpPr>
          <p:cNvPr id="4" name="Footer Placeholder 3">
            <a:extLst>
              <a:ext uri="{FF2B5EF4-FFF2-40B4-BE49-F238E27FC236}">
                <a16:creationId xmlns:a16="http://schemas.microsoft.com/office/drawing/2014/main" id="{739A95D9-2B9B-9CF1-E69A-1FBD825112B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EE413B89-15ED-628A-6B47-64DA1EDF215A}"/>
              </a:ext>
            </a:extLst>
          </p:cNvPr>
          <p:cNvSpPr txBox="1">
            <a:spLocks noGrp="1"/>
          </p:cNvSpPr>
          <p:nvPr>
            <p:ph type="sldNum" sz="quarter" idx="8"/>
          </p:nvPr>
        </p:nvSpPr>
        <p:spPr/>
        <p:txBody>
          <a:bodyPr/>
          <a:lstStyle>
            <a:lvl1pPr>
              <a:defRPr/>
            </a:lvl1pPr>
          </a:lstStyle>
          <a:p>
            <a:pPr lvl="0"/>
            <a:fld id="{C47EBC36-C889-47CE-A5E5-A931A825D261}" type="slidenum">
              <a:t>‹nr.›</a:t>
            </a:fld>
            <a:endParaRPr lang="en-US"/>
          </a:p>
        </p:txBody>
      </p:sp>
    </p:spTree>
    <p:extLst>
      <p:ext uri="{BB962C8B-B14F-4D97-AF65-F5344CB8AC3E}">
        <p14:creationId xmlns:p14="http://schemas.microsoft.com/office/powerpoint/2010/main" val="99170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F419E-B2C5-ED72-0042-A8E5FC0E5ECB}"/>
              </a:ext>
            </a:extLst>
          </p:cNvPr>
          <p:cNvSpPr txBox="1">
            <a:spLocks noGrp="1"/>
          </p:cNvSpPr>
          <p:nvPr>
            <p:ph type="dt" sz="half" idx="7"/>
          </p:nvPr>
        </p:nvSpPr>
        <p:spPr/>
        <p:txBody>
          <a:bodyPr/>
          <a:lstStyle>
            <a:lvl1pPr>
              <a:defRPr/>
            </a:lvl1pPr>
          </a:lstStyle>
          <a:p>
            <a:pPr lvl="0"/>
            <a:fld id="{60643278-A0F5-466A-90C2-D905911FBE04}" type="datetime1">
              <a:rPr lang="en-US"/>
              <a:pPr lvl="0"/>
              <a:t>1/20/2023</a:t>
            </a:fld>
            <a:endParaRPr lang="en-US"/>
          </a:p>
        </p:txBody>
      </p:sp>
      <p:sp>
        <p:nvSpPr>
          <p:cNvPr id="3" name="Footer Placeholder 2">
            <a:extLst>
              <a:ext uri="{FF2B5EF4-FFF2-40B4-BE49-F238E27FC236}">
                <a16:creationId xmlns:a16="http://schemas.microsoft.com/office/drawing/2014/main" id="{FB2035A5-1576-759F-1F15-E051B829DEA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F47FA201-15D7-509B-453C-1D323D459D14}"/>
              </a:ext>
            </a:extLst>
          </p:cNvPr>
          <p:cNvSpPr txBox="1">
            <a:spLocks noGrp="1"/>
          </p:cNvSpPr>
          <p:nvPr>
            <p:ph type="sldNum" sz="quarter" idx="8"/>
          </p:nvPr>
        </p:nvSpPr>
        <p:spPr/>
        <p:txBody>
          <a:bodyPr/>
          <a:lstStyle>
            <a:lvl1pPr>
              <a:defRPr/>
            </a:lvl1pPr>
          </a:lstStyle>
          <a:p>
            <a:pPr lvl="0"/>
            <a:fld id="{53CE79B1-D1E4-4B4B-850E-8D83615A06C7}" type="slidenum">
              <a:t>‹nr.›</a:t>
            </a:fld>
            <a:endParaRPr lang="en-US"/>
          </a:p>
        </p:txBody>
      </p:sp>
    </p:spTree>
    <p:extLst>
      <p:ext uri="{BB962C8B-B14F-4D97-AF65-F5344CB8AC3E}">
        <p14:creationId xmlns:p14="http://schemas.microsoft.com/office/powerpoint/2010/main" val="188718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F34F-90F6-164B-5DEE-12EFF3165F01}"/>
              </a:ext>
            </a:extLst>
          </p:cNvPr>
          <p:cNvSpPr txBox="1">
            <a:spLocks noGrp="1"/>
          </p:cNvSpPr>
          <p:nvPr>
            <p:ph type="title"/>
          </p:nvPr>
        </p:nvSpPr>
        <p:spPr>
          <a:xfrm>
            <a:off x="7085008" y="685800"/>
            <a:ext cx="3657600" cy="1371600"/>
          </a:xfrm>
        </p:spPr>
        <p:txBody>
          <a:bodyPr anchor="b"/>
          <a:lstStyle>
            <a:lvl1pPr>
              <a:defRPr sz="2400"/>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12CA935E-CE50-DDA8-A026-1444D1D4CE3F}"/>
              </a:ext>
            </a:extLst>
          </p:cNvPr>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a:extLst>
              <a:ext uri="{FF2B5EF4-FFF2-40B4-BE49-F238E27FC236}">
                <a16:creationId xmlns:a16="http://schemas.microsoft.com/office/drawing/2014/main" id="{7CDAAD4B-ABAE-E2D2-6F47-7FCB8352E832}"/>
              </a:ext>
            </a:extLst>
          </p:cNvPr>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3D33E06B-4EA5-E6FC-515D-3BCA8062EEB2}"/>
              </a:ext>
            </a:extLst>
          </p:cNvPr>
          <p:cNvSpPr txBox="1">
            <a:spLocks noGrp="1"/>
          </p:cNvSpPr>
          <p:nvPr>
            <p:ph type="dt" sz="half" idx="7"/>
          </p:nvPr>
        </p:nvSpPr>
        <p:spPr/>
        <p:txBody>
          <a:bodyPr/>
          <a:lstStyle>
            <a:lvl1pPr>
              <a:defRPr/>
            </a:lvl1pPr>
          </a:lstStyle>
          <a:p>
            <a:pPr lvl="0"/>
            <a:fld id="{AAB647AF-8EF4-437B-A883-AA3AC7BA4EF7}" type="datetime1">
              <a:rPr lang="en-US"/>
              <a:pPr lvl="0"/>
              <a:t>1/20/2023</a:t>
            </a:fld>
            <a:endParaRPr lang="en-US"/>
          </a:p>
        </p:txBody>
      </p:sp>
      <p:sp>
        <p:nvSpPr>
          <p:cNvPr id="6" name="Footer Placeholder 5">
            <a:extLst>
              <a:ext uri="{FF2B5EF4-FFF2-40B4-BE49-F238E27FC236}">
                <a16:creationId xmlns:a16="http://schemas.microsoft.com/office/drawing/2014/main" id="{EE502DB7-4B93-A234-98AA-F9E42BB46FB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DCD0586C-A546-A716-B752-C7C9FC99BBF2}"/>
              </a:ext>
            </a:extLst>
          </p:cNvPr>
          <p:cNvSpPr txBox="1">
            <a:spLocks noGrp="1"/>
          </p:cNvSpPr>
          <p:nvPr>
            <p:ph type="sldNum" sz="quarter" idx="8"/>
          </p:nvPr>
        </p:nvSpPr>
        <p:spPr/>
        <p:txBody>
          <a:bodyPr/>
          <a:lstStyle>
            <a:lvl1pPr>
              <a:defRPr/>
            </a:lvl1pPr>
          </a:lstStyle>
          <a:p>
            <a:pPr lvl="0"/>
            <a:fld id="{A5BE785D-F659-4337-8AEB-9620ABF86099}" type="slidenum">
              <a:t>‹nr.›</a:t>
            </a:fld>
            <a:endParaRPr lang="en-US"/>
          </a:p>
        </p:txBody>
      </p:sp>
    </p:spTree>
    <p:extLst>
      <p:ext uri="{BB962C8B-B14F-4D97-AF65-F5344CB8AC3E}">
        <p14:creationId xmlns:p14="http://schemas.microsoft.com/office/powerpoint/2010/main" val="326938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924E-590E-F12B-5E39-76AB13814B33}"/>
              </a:ext>
            </a:extLst>
          </p:cNvPr>
          <p:cNvSpPr txBox="1">
            <a:spLocks noGrp="1"/>
          </p:cNvSpPr>
          <p:nvPr>
            <p:ph type="title"/>
          </p:nvPr>
        </p:nvSpPr>
        <p:spPr>
          <a:xfrm>
            <a:off x="4722811" y="1447796"/>
            <a:ext cx="6019796" cy="1143000"/>
          </a:xfrm>
        </p:spPr>
        <p:txBody>
          <a:bodyPr anchor="b"/>
          <a:lstStyle>
            <a:lvl1pPr>
              <a:defRPr sz="2800"/>
            </a:lvl1pPr>
          </a:lstStyle>
          <a:p>
            <a:pPr lvl="0"/>
            <a:r>
              <a:rPr lang="nl-NL"/>
              <a:t>Klik om stijl te bewerken</a:t>
            </a:r>
            <a:endParaRPr lang="en-US"/>
          </a:p>
        </p:txBody>
      </p:sp>
      <p:sp>
        <p:nvSpPr>
          <p:cNvPr id="3" name="Picture Placeholder 2">
            <a:extLst>
              <a:ext uri="{FF2B5EF4-FFF2-40B4-BE49-F238E27FC236}">
                <a16:creationId xmlns:a16="http://schemas.microsoft.com/office/drawing/2014/main" id="{08824497-5966-5ACC-EA50-0036E233341C}"/>
              </a:ext>
            </a:extLst>
          </p:cNvPr>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nl-NL"/>
              <a:t>Klik op het pictogram als u een afbeelding wilt toevoegen</a:t>
            </a:r>
            <a:endParaRPr lang="en-US"/>
          </a:p>
        </p:txBody>
      </p:sp>
      <p:sp>
        <p:nvSpPr>
          <p:cNvPr id="4" name="Text Placeholder 3">
            <a:extLst>
              <a:ext uri="{FF2B5EF4-FFF2-40B4-BE49-F238E27FC236}">
                <a16:creationId xmlns:a16="http://schemas.microsoft.com/office/drawing/2014/main" id="{B18DDCC6-6991-90D5-B8C9-52EAF8BFDE27}"/>
              </a:ext>
            </a:extLst>
          </p:cNvPr>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4F2B76E3-6909-F290-3228-E45EDA108817}"/>
              </a:ext>
            </a:extLst>
          </p:cNvPr>
          <p:cNvSpPr txBox="1">
            <a:spLocks noGrp="1"/>
          </p:cNvSpPr>
          <p:nvPr>
            <p:ph type="dt" sz="half" idx="7"/>
          </p:nvPr>
        </p:nvSpPr>
        <p:spPr/>
        <p:txBody>
          <a:bodyPr/>
          <a:lstStyle>
            <a:lvl1pPr>
              <a:defRPr/>
            </a:lvl1pPr>
          </a:lstStyle>
          <a:p>
            <a:pPr lvl="0"/>
            <a:fld id="{E9B8E233-486B-4DFE-8C21-537832B27406}" type="datetime1">
              <a:rPr lang="en-US"/>
              <a:pPr lvl="0"/>
              <a:t>1/20/2023</a:t>
            </a:fld>
            <a:endParaRPr lang="en-US"/>
          </a:p>
        </p:txBody>
      </p:sp>
      <p:sp>
        <p:nvSpPr>
          <p:cNvPr id="6" name="Footer Placeholder 5">
            <a:extLst>
              <a:ext uri="{FF2B5EF4-FFF2-40B4-BE49-F238E27FC236}">
                <a16:creationId xmlns:a16="http://schemas.microsoft.com/office/drawing/2014/main" id="{0A6BB199-178C-BD15-C3D9-F5CC5983B4B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5606328-B0E9-A731-9EF4-EB53107F868C}"/>
              </a:ext>
            </a:extLst>
          </p:cNvPr>
          <p:cNvSpPr txBox="1">
            <a:spLocks noGrp="1"/>
          </p:cNvSpPr>
          <p:nvPr>
            <p:ph type="sldNum" sz="quarter" idx="8"/>
          </p:nvPr>
        </p:nvSpPr>
        <p:spPr/>
        <p:txBody>
          <a:bodyPr/>
          <a:lstStyle>
            <a:lvl1pPr>
              <a:defRPr/>
            </a:lvl1pPr>
          </a:lstStyle>
          <a:p>
            <a:pPr lvl="0"/>
            <a:fld id="{602D2126-7F63-4942-9164-21DBF7E49ACA}" type="slidenum">
              <a:t>‹nr.›</a:t>
            </a:fld>
            <a:endParaRPr lang="en-US"/>
          </a:p>
        </p:txBody>
      </p:sp>
    </p:spTree>
    <p:extLst>
      <p:ext uri="{BB962C8B-B14F-4D97-AF65-F5344CB8AC3E}">
        <p14:creationId xmlns:p14="http://schemas.microsoft.com/office/powerpoint/2010/main" val="32621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3F1C"/>
            </a:gs>
            <a:gs pos="100000">
              <a:srgbClr val="9E0000"/>
            </a:gs>
          </a:gsLst>
          <a:lin ang="6120000"/>
        </a:gra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C1C836F-ADC6-7D48-FB1D-4A4FD0ABB08D}"/>
              </a:ext>
            </a:extLst>
          </p:cNvPr>
          <p:cNvGrpSpPr/>
          <p:nvPr/>
        </p:nvGrpSpPr>
        <p:grpSpPr>
          <a:xfrm>
            <a:off x="9206965" y="2963332"/>
            <a:ext cx="2981858" cy="3208868"/>
            <a:chOff x="9206965" y="2963332"/>
            <a:chExt cx="2981858" cy="3208868"/>
          </a:xfrm>
        </p:grpSpPr>
        <p:cxnSp>
          <p:nvCxnSpPr>
            <p:cNvPr id="3" name="Straight Connector 7">
              <a:extLst>
                <a:ext uri="{FF2B5EF4-FFF2-40B4-BE49-F238E27FC236}">
                  <a16:creationId xmlns:a16="http://schemas.microsoft.com/office/drawing/2014/main" id="{CC3D8E5B-3D42-9CD2-75F0-B83E410AFEB3}"/>
                </a:ext>
              </a:extLst>
            </p:cNvPr>
            <p:cNvCxnSpPr/>
            <p:nvPr/>
          </p:nvCxnSpPr>
          <p:spPr>
            <a:xfrm flipH="1">
              <a:off x="11276015" y="2963332"/>
              <a:ext cx="912808" cy="912809"/>
            </a:xfrm>
            <a:prstGeom prst="straightConnector1">
              <a:avLst/>
            </a:prstGeom>
            <a:noFill/>
            <a:ln w="9528" cap="rnd">
              <a:solidFill>
                <a:srgbClr val="FFFFFF"/>
              </a:solidFill>
              <a:prstDash val="solid"/>
              <a:miter/>
            </a:ln>
          </p:spPr>
        </p:cxnSp>
        <p:cxnSp>
          <p:nvCxnSpPr>
            <p:cNvPr id="4" name="Straight Connector 8">
              <a:extLst>
                <a:ext uri="{FF2B5EF4-FFF2-40B4-BE49-F238E27FC236}">
                  <a16:creationId xmlns:a16="http://schemas.microsoft.com/office/drawing/2014/main" id="{FF3B933B-AF3C-B01D-7316-5031495D9E4E}"/>
                </a:ext>
              </a:extLst>
            </p:cNvPr>
            <p:cNvCxnSpPr/>
            <p:nvPr/>
          </p:nvCxnSpPr>
          <p:spPr>
            <a:xfrm flipH="1">
              <a:off x="9206965" y="3190341"/>
              <a:ext cx="2981858" cy="2981859"/>
            </a:xfrm>
            <a:prstGeom prst="straightConnector1">
              <a:avLst/>
            </a:prstGeom>
            <a:noFill/>
            <a:ln w="9528" cap="rnd">
              <a:solidFill>
                <a:srgbClr val="FFFFFF"/>
              </a:solidFill>
              <a:prstDash val="solid"/>
              <a:miter/>
            </a:ln>
          </p:spPr>
        </p:cxnSp>
        <p:cxnSp>
          <p:nvCxnSpPr>
            <p:cNvPr id="5" name="Straight Connector 9">
              <a:extLst>
                <a:ext uri="{FF2B5EF4-FFF2-40B4-BE49-F238E27FC236}">
                  <a16:creationId xmlns:a16="http://schemas.microsoft.com/office/drawing/2014/main" id="{F44CD620-17AE-D6D7-037C-037899DB6188}"/>
                </a:ext>
              </a:extLst>
            </p:cNvPr>
            <p:cNvCxnSpPr/>
            <p:nvPr/>
          </p:nvCxnSpPr>
          <p:spPr>
            <a:xfrm flipH="1">
              <a:off x="10292294" y="3285064"/>
              <a:ext cx="1896529" cy="1896539"/>
            </a:xfrm>
            <a:prstGeom prst="straightConnector1">
              <a:avLst/>
            </a:prstGeom>
            <a:noFill/>
            <a:ln w="9528" cap="rnd">
              <a:solidFill>
                <a:srgbClr val="FFFFFF"/>
              </a:solidFill>
              <a:prstDash val="solid"/>
              <a:miter/>
            </a:ln>
          </p:spPr>
        </p:cxnSp>
        <p:cxnSp>
          <p:nvCxnSpPr>
            <p:cNvPr id="6" name="Straight Connector 10">
              <a:extLst>
                <a:ext uri="{FF2B5EF4-FFF2-40B4-BE49-F238E27FC236}">
                  <a16:creationId xmlns:a16="http://schemas.microsoft.com/office/drawing/2014/main" id="{A2C34C30-5D40-457C-E2B5-A4C5D6CFD313}"/>
                </a:ext>
              </a:extLst>
            </p:cNvPr>
            <p:cNvCxnSpPr/>
            <p:nvPr/>
          </p:nvCxnSpPr>
          <p:spPr>
            <a:xfrm flipH="1">
              <a:off x="10443106" y="3131079"/>
              <a:ext cx="1745717" cy="1745717"/>
            </a:xfrm>
            <a:prstGeom prst="straightConnector1">
              <a:avLst/>
            </a:prstGeom>
            <a:noFill/>
            <a:ln w="28575" cap="rnd">
              <a:solidFill>
                <a:srgbClr val="FFFFFF"/>
              </a:solidFill>
              <a:prstDash val="solid"/>
              <a:miter/>
            </a:ln>
          </p:spPr>
        </p:cxnSp>
        <p:cxnSp>
          <p:nvCxnSpPr>
            <p:cNvPr id="7" name="Straight Connector 11">
              <a:extLst>
                <a:ext uri="{FF2B5EF4-FFF2-40B4-BE49-F238E27FC236}">
                  <a16:creationId xmlns:a16="http://schemas.microsoft.com/office/drawing/2014/main" id="{22895737-21D3-092D-7494-DDEEEEDEC5AF}"/>
                </a:ext>
              </a:extLst>
            </p:cNvPr>
            <p:cNvCxnSpPr/>
            <p:nvPr/>
          </p:nvCxnSpPr>
          <p:spPr>
            <a:xfrm flipH="1">
              <a:off x="10918822" y="3683002"/>
              <a:ext cx="1270001" cy="1270001"/>
            </a:xfrm>
            <a:prstGeom prst="straightConnector1">
              <a:avLst/>
            </a:prstGeom>
            <a:noFill/>
            <a:ln w="28575" cap="rnd">
              <a:solidFill>
                <a:srgbClr val="FFFFFF"/>
              </a:solidFill>
              <a:prstDash val="solid"/>
              <a:miter/>
            </a:ln>
          </p:spPr>
        </p:cxnSp>
      </p:grpSp>
      <p:sp>
        <p:nvSpPr>
          <p:cNvPr id="8" name="Title Placeholder 1">
            <a:extLst>
              <a:ext uri="{FF2B5EF4-FFF2-40B4-BE49-F238E27FC236}">
                <a16:creationId xmlns:a16="http://schemas.microsoft.com/office/drawing/2014/main" id="{0D9D35A8-668A-51A1-29AD-0FE52E77D6BC}"/>
              </a:ext>
            </a:extLst>
          </p:cNvPr>
          <p:cNvSpPr txBox="1">
            <a:spLocks noGrp="1"/>
          </p:cNvSpPr>
          <p:nvPr>
            <p:ph type="title"/>
          </p:nvPr>
        </p:nvSpPr>
        <p:spPr>
          <a:xfrm>
            <a:off x="684208" y="4487335"/>
            <a:ext cx="8534396" cy="1507068"/>
          </a:xfrm>
          <a:prstGeom prst="rect">
            <a:avLst/>
          </a:prstGeom>
          <a:noFill/>
          <a:ln>
            <a:noFill/>
          </a:ln>
        </p:spPr>
        <p:txBody>
          <a:bodyPr vert="horz" wrap="square" lIns="91440" tIns="45720" rIns="91440" bIns="45720" anchor="ctr" anchorCtr="0" compatLnSpc="1">
            <a:normAutofit/>
          </a:bodyPr>
          <a:lstStyle/>
          <a:p>
            <a:pPr lvl="0"/>
            <a:r>
              <a:rPr lang="nl-NL"/>
              <a:t>Klik om stijl te bewerken</a:t>
            </a:r>
            <a:endParaRPr lang="en-US"/>
          </a:p>
        </p:txBody>
      </p:sp>
      <p:sp>
        <p:nvSpPr>
          <p:cNvPr id="9" name="Text Placeholder 2">
            <a:extLst>
              <a:ext uri="{FF2B5EF4-FFF2-40B4-BE49-F238E27FC236}">
                <a16:creationId xmlns:a16="http://schemas.microsoft.com/office/drawing/2014/main" id="{1584F622-51C9-B29D-4B2B-785E27A5F81D}"/>
              </a:ext>
            </a:extLst>
          </p:cNvPr>
          <p:cNvSpPr txBox="1">
            <a:spLocks noGrp="1"/>
          </p:cNvSpPr>
          <p:nvPr>
            <p:ph type="body" idx="1"/>
          </p:nvPr>
        </p:nvSpPr>
        <p:spPr>
          <a:xfrm>
            <a:off x="684208" y="685800"/>
            <a:ext cx="8534396" cy="3615263"/>
          </a:xfrm>
          <a:prstGeom prst="rect">
            <a:avLst/>
          </a:prstGeom>
          <a:noFill/>
          <a:ln>
            <a:noFill/>
          </a:ln>
        </p:spPr>
        <p:txBody>
          <a:bodyPr vert="horz" wrap="square" lIns="91440" tIns="45720" rIns="91440" bIns="45720" anchor="ctr"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Date Placeholder 3">
            <a:extLst>
              <a:ext uri="{FF2B5EF4-FFF2-40B4-BE49-F238E27FC236}">
                <a16:creationId xmlns:a16="http://schemas.microsoft.com/office/drawing/2014/main" id="{4EB59F7F-D119-952D-EA40-F1A780B85C1F}"/>
              </a:ext>
            </a:extLst>
          </p:cNvPr>
          <p:cNvSpPr txBox="1">
            <a:spLocks noGrp="1"/>
          </p:cNvSpPr>
          <p:nvPr>
            <p:ph type="dt" sz="half" idx="2"/>
          </p:nvPr>
        </p:nvSpPr>
        <p:spPr>
          <a:xfrm>
            <a:off x="9904415" y="6172200"/>
            <a:ext cx="1600200"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571701"/>
                </a:solidFill>
                <a:uFillTx/>
                <a:latin typeface="Century Gothic"/>
              </a:defRPr>
            </a:lvl1pPr>
          </a:lstStyle>
          <a:p>
            <a:pPr lvl="0"/>
            <a:fld id="{1F78F475-97DD-4A11-B6B8-78673C85E625}" type="datetime1">
              <a:rPr lang="en-US"/>
              <a:pPr lvl="0"/>
              <a:t>1/20/2023</a:t>
            </a:fld>
            <a:endParaRPr lang="en-US"/>
          </a:p>
        </p:txBody>
      </p:sp>
      <p:sp>
        <p:nvSpPr>
          <p:cNvPr id="11" name="Footer Placeholder 4">
            <a:extLst>
              <a:ext uri="{FF2B5EF4-FFF2-40B4-BE49-F238E27FC236}">
                <a16:creationId xmlns:a16="http://schemas.microsoft.com/office/drawing/2014/main" id="{C90AFB83-5001-48A9-22C7-FCC975CC50E9}"/>
              </a:ext>
            </a:extLst>
          </p:cNvPr>
          <p:cNvSpPr txBox="1">
            <a:spLocks noGrp="1"/>
          </p:cNvSpPr>
          <p:nvPr>
            <p:ph type="ftr" sz="quarter" idx="3"/>
          </p:nvPr>
        </p:nvSpPr>
        <p:spPr>
          <a:xfrm>
            <a:off x="684208" y="6172200"/>
            <a:ext cx="7543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571701"/>
                </a:solidFill>
                <a:uFillTx/>
                <a:latin typeface="Century Gothic"/>
              </a:defRPr>
            </a:lvl1pPr>
          </a:lstStyle>
          <a:p>
            <a:pPr lvl="0"/>
            <a:endParaRPr lang="en-US"/>
          </a:p>
        </p:txBody>
      </p:sp>
      <p:sp>
        <p:nvSpPr>
          <p:cNvPr id="12" name="Slide Number Placeholder 5">
            <a:extLst>
              <a:ext uri="{FF2B5EF4-FFF2-40B4-BE49-F238E27FC236}">
                <a16:creationId xmlns:a16="http://schemas.microsoft.com/office/drawing/2014/main" id="{9153717D-F7AE-2A05-4503-0C20914AC2F3}"/>
              </a:ext>
            </a:extLst>
          </p:cNvPr>
          <p:cNvSpPr txBox="1">
            <a:spLocks noGrp="1"/>
          </p:cNvSpPr>
          <p:nvPr>
            <p:ph type="sldNum" sz="quarter" idx="4"/>
          </p:nvPr>
        </p:nvSpPr>
        <p:spPr>
          <a:xfrm>
            <a:off x="10363196" y="5578470"/>
            <a:ext cx="1142241" cy="66992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3200" b="0" i="0" u="none" strike="noStrike" kern="1200" cap="none" spc="0" baseline="0">
                <a:solidFill>
                  <a:srgbClr val="571701"/>
                </a:solidFill>
                <a:uFillTx/>
                <a:latin typeface="Century Gothic"/>
              </a:defRPr>
            </a:lvl1pPr>
          </a:lstStyle>
          <a:p>
            <a:pPr lvl="0"/>
            <a:fld id="{8C0DAB5D-1CDB-41F3-9EAD-6C66AC56AD22}" type="slidenum">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nl-NL" sz="3600" b="0" i="0" u="none" strike="noStrike" kern="1200" cap="all" spc="0" baseline="0">
          <a:solidFill>
            <a:srgbClr val="FFFFFF"/>
          </a:solidFill>
          <a:uFillTx/>
          <a:latin typeface="Century Gothic"/>
        </a:defRPr>
      </a:lvl1pPr>
    </p:titleStyle>
    <p:bodyStyle>
      <a:lvl1pPr marL="285750" marR="0" lvl="0" indent="-285750" algn="l" defTabSz="457200" rtl="0" fontAlgn="auto" hangingPunct="1">
        <a:lnSpc>
          <a:spcPct val="100000"/>
        </a:lnSpc>
        <a:spcBef>
          <a:spcPts val="500"/>
        </a:spcBef>
        <a:spcAft>
          <a:spcPts val="600"/>
        </a:spcAft>
        <a:buClr>
          <a:srgbClr val="FFFFFF"/>
        </a:buClr>
        <a:buSzPct val="80000"/>
        <a:buFont typeface="Wingdings 3" pitchFamily="18"/>
        <a:buChar char=""/>
        <a:tabLst/>
        <a:defRPr lang="nl-NL" sz="20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nl-NL" sz="1800" b="0" i="0" u="none" strike="noStrike" kern="1200" cap="none" spc="0" baseline="0">
          <a:solidFill>
            <a:srgbClr val="FFFFFF"/>
          </a:solidFill>
          <a:uFillTx/>
          <a:latin typeface="Century Gothic"/>
        </a:defRPr>
      </a:lvl2pPr>
      <a:lvl3pPr marL="1200150" marR="0" lvl="2"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nl-NL" sz="1600" b="0" i="0" u="none" strike="noStrike" kern="1200" cap="none" spc="0" baseline="0">
          <a:solidFill>
            <a:srgbClr val="FFFFFF"/>
          </a:solidFill>
          <a:uFillTx/>
          <a:latin typeface="Century Gothic"/>
        </a:defRPr>
      </a:lvl3pPr>
      <a:lvl4pPr marL="1543050" marR="0" lvl="3"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nl-NL" sz="1400" b="0" i="0" u="none" strike="noStrike" kern="1200" cap="none" spc="0" baseline="0">
          <a:solidFill>
            <a:srgbClr val="FFFFFF"/>
          </a:solidFill>
          <a:uFillTx/>
          <a:latin typeface="Century Gothic"/>
        </a:defRPr>
      </a:lvl4pPr>
      <a:lvl5pPr marL="2000250" marR="0" lvl="4"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nl-NL"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rgbClr val="FF583A"/>
            </a:gs>
            <a:gs pos="100000">
              <a:srgbClr val="9E0000"/>
            </a:gs>
          </a:gsLst>
          <a:lin ang="612000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56163-D2B3-DDE0-53C5-6DF767976A0F}"/>
              </a:ext>
            </a:extLst>
          </p:cNvPr>
          <p:cNvSpPr txBox="1">
            <a:spLocks noGrp="1"/>
          </p:cNvSpPr>
          <p:nvPr>
            <p:ph type="ctrTitle"/>
          </p:nvPr>
        </p:nvSpPr>
        <p:spPr/>
        <p:txBody>
          <a:bodyPr/>
          <a:lstStyle/>
          <a:p>
            <a:pPr lvl="0"/>
            <a:r>
              <a:rPr lang="nl-BE"/>
              <a:t>Martin luther king</a:t>
            </a:r>
          </a:p>
        </p:txBody>
      </p:sp>
      <p:sp>
        <p:nvSpPr>
          <p:cNvPr id="3" name="Ondertitel 2">
            <a:extLst>
              <a:ext uri="{FF2B5EF4-FFF2-40B4-BE49-F238E27FC236}">
                <a16:creationId xmlns:a16="http://schemas.microsoft.com/office/drawing/2014/main" id="{DD3C9B3D-EA3F-81C4-F6C8-E6C2CC5AA392}"/>
              </a:ext>
            </a:extLst>
          </p:cNvPr>
          <p:cNvSpPr txBox="1">
            <a:spLocks noGrp="1"/>
          </p:cNvSpPr>
          <p:nvPr>
            <p:ph type="subTitle" idx="1"/>
          </p:nvPr>
        </p:nvSpPr>
        <p:spPr>
          <a:xfrm>
            <a:off x="563892" y="5732821"/>
            <a:ext cx="6400800" cy="692045"/>
          </a:xfrm>
        </p:spPr>
        <p:txBody>
          <a:bodyPr/>
          <a:lstStyle/>
          <a:p>
            <a:pPr lvl="0"/>
            <a:r>
              <a:rPr lang="nl-BE"/>
              <a:t>Meester Michael</a:t>
            </a:r>
          </a:p>
        </p:txBody>
      </p:sp>
      <p:pic>
        <p:nvPicPr>
          <p:cNvPr id="4" name="Afbeelding 3">
            <a:extLst>
              <a:ext uri="{FF2B5EF4-FFF2-40B4-BE49-F238E27FC236}">
                <a16:creationId xmlns:a16="http://schemas.microsoft.com/office/drawing/2014/main" id="{88CD3B07-E94C-F2F2-61F7-2D93526DF4EF}"/>
              </a:ext>
            </a:extLst>
          </p:cNvPr>
          <p:cNvPicPr>
            <a:picLocks noChangeAspect="1"/>
          </p:cNvPicPr>
          <p:nvPr/>
        </p:nvPicPr>
        <p:blipFill>
          <a:blip r:embed="rId3"/>
          <a:stretch>
            <a:fillRect/>
          </a:stretch>
        </p:blipFill>
        <p:spPr>
          <a:xfrm>
            <a:off x="7330827" y="3657600"/>
            <a:ext cx="4297277" cy="2578370"/>
          </a:xfrm>
          <a:prstGeom prst="rect">
            <a:avLst/>
          </a:prstGeom>
          <a:noFill/>
          <a:ln cap="flat">
            <a:noFill/>
          </a:ln>
        </p:spPr>
      </p:pic>
      <p:pic>
        <p:nvPicPr>
          <p:cNvPr id="5" name="Picture 2" descr="De nalatenschap van Martin Luther King | NPO Kennis">
            <a:extLst>
              <a:ext uri="{FF2B5EF4-FFF2-40B4-BE49-F238E27FC236}">
                <a16:creationId xmlns:a16="http://schemas.microsoft.com/office/drawing/2014/main" id="{173552B4-263C-6F89-6967-A7155DFCCD36}"/>
              </a:ext>
            </a:extLst>
          </p:cNvPr>
          <p:cNvPicPr>
            <a:picLocks noChangeAspect="1"/>
          </p:cNvPicPr>
          <p:nvPr/>
        </p:nvPicPr>
        <p:blipFill>
          <a:blip r:embed="rId4"/>
          <a:srcRect/>
          <a:stretch>
            <a:fillRect/>
          </a:stretch>
        </p:blipFill>
        <p:spPr>
          <a:xfrm>
            <a:off x="2634916" y="298889"/>
            <a:ext cx="1937266" cy="2422282"/>
          </a:xfrm>
          <a:prstGeom prst="rect">
            <a:avLst/>
          </a:prstGeom>
          <a:noFill/>
          <a:ln cap="flat">
            <a:noFill/>
          </a:ln>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57F61-8AC2-A0D2-2509-EED2D75D50E1}"/>
              </a:ext>
            </a:extLst>
          </p:cNvPr>
          <p:cNvSpPr txBox="1">
            <a:spLocks noGrp="1"/>
          </p:cNvSpPr>
          <p:nvPr>
            <p:ph type="title"/>
          </p:nvPr>
        </p:nvSpPr>
        <p:spPr>
          <a:xfrm>
            <a:off x="1694858" y="-118039"/>
            <a:ext cx="8534396" cy="2281601"/>
          </a:xfrm>
        </p:spPr>
        <p:txBody>
          <a:bodyPr/>
          <a:lstStyle/>
          <a:p>
            <a:pPr lvl="0"/>
            <a:r>
              <a:rPr lang="nl-BE"/>
              <a:t>Feestdag</a:t>
            </a:r>
          </a:p>
        </p:txBody>
      </p:sp>
      <p:sp>
        <p:nvSpPr>
          <p:cNvPr id="3" name="Tijdelijke aanduiding voor tekst 2">
            <a:extLst>
              <a:ext uri="{FF2B5EF4-FFF2-40B4-BE49-F238E27FC236}">
                <a16:creationId xmlns:a16="http://schemas.microsoft.com/office/drawing/2014/main" id="{1B62F0C7-02E2-4D8D-08F4-20101CCB6628}"/>
              </a:ext>
            </a:extLst>
          </p:cNvPr>
          <p:cNvSpPr txBox="1">
            <a:spLocks noGrp="1"/>
          </p:cNvSpPr>
          <p:nvPr>
            <p:ph type="body" idx="1"/>
          </p:nvPr>
        </p:nvSpPr>
        <p:spPr>
          <a:xfrm>
            <a:off x="732333" y="3195837"/>
            <a:ext cx="8534396" cy="1498601"/>
          </a:xfrm>
        </p:spPr>
        <p:txBody>
          <a:bodyPr/>
          <a:lstStyle/>
          <a:p>
            <a:pPr lvl="0"/>
            <a:r>
              <a:rPr lang="nl-BE"/>
              <a:t>Derde maandag januari</a:t>
            </a:r>
          </a:p>
          <a:p>
            <a:pPr lvl="0"/>
            <a:r>
              <a:rPr lang="nl-BE"/>
              <a:t>Rond geboortedatum</a:t>
            </a:r>
          </a:p>
          <a:p>
            <a:pPr lvl="0"/>
            <a:r>
              <a:rPr lang="nl-BE"/>
              <a:t>Nationale feestdag </a:t>
            </a:r>
          </a:p>
        </p:txBody>
      </p:sp>
      <p:pic>
        <p:nvPicPr>
          <p:cNvPr id="4" name="Picture 2" descr="Feesthoed: afbeeldingen, stockfoto&amp;#39;s en vectoren | Shutterstock">
            <a:extLst>
              <a:ext uri="{FF2B5EF4-FFF2-40B4-BE49-F238E27FC236}">
                <a16:creationId xmlns:a16="http://schemas.microsoft.com/office/drawing/2014/main" id="{6EF11877-0CCF-D776-8119-001D03D848D1}"/>
              </a:ext>
            </a:extLst>
          </p:cNvPr>
          <p:cNvPicPr>
            <a:picLocks noChangeAspect="1"/>
          </p:cNvPicPr>
          <p:nvPr/>
        </p:nvPicPr>
        <p:blipFill>
          <a:blip r:embed="rId2"/>
          <a:srcRect/>
          <a:stretch>
            <a:fillRect/>
          </a:stretch>
        </p:blipFill>
        <p:spPr>
          <a:xfrm>
            <a:off x="7157045" y="1307875"/>
            <a:ext cx="3506202" cy="3775914"/>
          </a:xfrm>
          <a:prstGeom prst="rect">
            <a:avLst/>
          </a:prstGeom>
          <a:noFill/>
          <a:ln cap="flat">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574D1-4635-46FE-63B7-20A2BE11AB36}"/>
              </a:ext>
            </a:extLst>
          </p:cNvPr>
          <p:cNvSpPr txBox="1">
            <a:spLocks noGrp="1"/>
          </p:cNvSpPr>
          <p:nvPr>
            <p:ph type="title"/>
          </p:nvPr>
        </p:nvSpPr>
        <p:spPr>
          <a:xfrm>
            <a:off x="960933" y="1287374"/>
            <a:ext cx="8534396" cy="714813"/>
          </a:xfrm>
        </p:spPr>
        <p:txBody>
          <a:bodyPr/>
          <a:lstStyle/>
          <a:p>
            <a:pPr lvl="0"/>
            <a:r>
              <a:rPr lang="nl-BE"/>
              <a:t>weetjes</a:t>
            </a:r>
          </a:p>
        </p:txBody>
      </p:sp>
      <p:sp>
        <p:nvSpPr>
          <p:cNvPr id="3" name="Tijdelijke aanduiding voor tekst 2">
            <a:extLst>
              <a:ext uri="{FF2B5EF4-FFF2-40B4-BE49-F238E27FC236}">
                <a16:creationId xmlns:a16="http://schemas.microsoft.com/office/drawing/2014/main" id="{1636A7C9-ED53-B0DB-6F9F-1707BA9D7706}"/>
              </a:ext>
            </a:extLst>
          </p:cNvPr>
          <p:cNvSpPr txBox="1">
            <a:spLocks noGrp="1"/>
          </p:cNvSpPr>
          <p:nvPr>
            <p:ph type="body" idx="1"/>
          </p:nvPr>
        </p:nvSpPr>
        <p:spPr>
          <a:xfrm>
            <a:off x="758631" y="2002188"/>
            <a:ext cx="8534396" cy="2085472"/>
          </a:xfrm>
        </p:spPr>
        <p:txBody>
          <a:bodyPr/>
          <a:lstStyle/>
          <a:p>
            <a:pPr lvl="0">
              <a:lnSpc>
                <a:spcPct val="70000"/>
              </a:lnSpc>
            </a:pPr>
            <a:endParaRPr lang="nl-BE" sz="1400"/>
          </a:p>
          <a:p>
            <a:pPr lvl="0">
              <a:lnSpc>
                <a:spcPct val="70000"/>
              </a:lnSpc>
            </a:pPr>
            <a:r>
              <a:rPr lang="nl-BE" sz="2000"/>
              <a:t>Hij ging naar de universiteit op zijn 15 jaar</a:t>
            </a:r>
          </a:p>
          <a:p>
            <a:pPr lvl="0">
              <a:lnSpc>
                <a:spcPct val="70000"/>
              </a:lnSpc>
            </a:pPr>
            <a:r>
              <a:rPr lang="nl-BE" sz="2000"/>
              <a:t>29 keer in de cel</a:t>
            </a:r>
          </a:p>
          <a:p>
            <a:pPr lvl="0">
              <a:lnSpc>
                <a:spcPct val="70000"/>
              </a:lnSpc>
            </a:pPr>
            <a:r>
              <a:rPr lang="nl-BE" sz="2000"/>
              <a:t>FBI en de Ku Klux Klan (rassenhaat) zaten achter hem aan</a:t>
            </a:r>
          </a:p>
          <a:p>
            <a:pPr lvl="0">
              <a:lnSpc>
                <a:spcPct val="70000"/>
              </a:lnSpc>
            </a:pPr>
            <a:endParaRPr lang="nl-BE" sz="2000"/>
          </a:p>
          <a:p>
            <a:pPr lvl="0">
              <a:lnSpc>
                <a:spcPct val="70000"/>
              </a:lnSpc>
            </a:pPr>
            <a:r>
              <a:rPr lang="nl-BE" sz="2000"/>
              <a:t>U2: In the name of love</a:t>
            </a:r>
          </a:p>
        </p:txBody>
      </p:sp>
      <p:sp>
        <p:nvSpPr>
          <p:cNvPr id="4" name="Tekstvak 4">
            <a:extLst>
              <a:ext uri="{FF2B5EF4-FFF2-40B4-BE49-F238E27FC236}">
                <a16:creationId xmlns:a16="http://schemas.microsoft.com/office/drawing/2014/main" id="{7E8DEB11-2B79-3B85-3760-5D301ED2CC98}"/>
              </a:ext>
            </a:extLst>
          </p:cNvPr>
          <p:cNvSpPr txBox="1"/>
          <p:nvPr/>
        </p:nvSpPr>
        <p:spPr>
          <a:xfrm>
            <a:off x="758631" y="3902997"/>
            <a:ext cx="610856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a:solidFill>
                  <a:srgbClr val="000000"/>
                </a:solidFill>
                <a:uFillTx/>
                <a:latin typeface="Calibri"/>
              </a:rPr>
              <a:t>https://www.youtube.com/watch?v=LHcP4MWABGY</a:t>
            </a:r>
          </a:p>
        </p:txBody>
      </p:sp>
      <p:sp>
        <p:nvSpPr>
          <p:cNvPr id="5" name="Tekstvak 6">
            <a:extLst>
              <a:ext uri="{FF2B5EF4-FFF2-40B4-BE49-F238E27FC236}">
                <a16:creationId xmlns:a16="http://schemas.microsoft.com/office/drawing/2014/main" id="{B5608827-CCFB-1435-76EE-517A2C9A21ED}"/>
              </a:ext>
            </a:extLst>
          </p:cNvPr>
          <p:cNvSpPr txBox="1"/>
          <p:nvPr/>
        </p:nvSpPr>
        <p:spPr>
          <a:xfrm>
            <a:off x="1847654" y="4238847"/>
            <a:ext cx="8534396"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1" i="0" u="none" strike="noStrike" kern="1200" cap="none" spc="0" baseline="0">
                <a:solidFill>
                  <a:srgbClr val="111111"/>
                </a:solidFill>
                <a:uFillTx/>
                <a:latin typeface="Roboto" pitchFamily="2"/>
              </a:rPr>
              <a:t>U2</a:t>
            </a:r>
            <a:r>
              <a:rPr lang="nl-NL" sz="1800" b="0" i="0" u="none" strike="noStrike" kern="1200" cap="none" spc="0" baseline="0">
                <a:solidFill>
                  <a:srgbClr val="111111"/>
                </a:solidFill>
                <a:uFillTx/>
                <a:latin typeface="Roboto" pitchFamily="2"/>
              </a:rPr>
              <a:t>'s 'Pride (</a:t>
            </a:r>
            <a:r>
              <a:rPr lang="nl-NL" sz="1800" b="1" i="0" u="none" strike="noStrike" kern="1200" cap="none" spc="0" baseline="0">
                <a:solidFill>
                  <a:srgbClr val="111111"/>
                </a:solidFill>
                <a:uFillTx/>
                <a:latin typeface="Roboto" pitchFamily="2"/>
              </a:rPr>
              <a:t>In</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the</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Name</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of</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Love</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Lyrics</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Betekenis</a:t>
            </a:r>
            <a:r>
              <a:rPr lang="nl-NL" sz="1800" b="0" i="0" u="none" strike="noStrike" kern="1200" cap="none" spc="0" baseline="0">
                <a:solidFill>
                  <a:srgbClr val="111111"/>
                </a:solidFill>
                <a:uFillTx/>
                <a:latin typeface="Roboto" pitchFamily="2"/>
              </a:rPr>
              <a:t> 'Pride (</a:t>
            </a:r>
            <a:r>
              <a:rPr lang="nl-NL" sz="1800" b="1" i="0" u="none" strike="noStrike" kern="1200" cap="none" spc="0" baseline="0">
                <a:solidFill>
                  <a:srgbClr val="111111"/>
                </a:solidFill>
                <a:uFillTx/>
                <a:latin typeface="Roboto" pitchFamily="2"/>
              </a:rPr>
              <a:t>In</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the</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Name</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of</a:t>
            </a:r>
            <a:r>
              <a:rPr lang="nl-NL" sz="1800" b="0" i="0" u="none" strike="noStrike" kern="1200" cap="none" spc="0" baseline="0">
                <a:solidFill>
                  <a:srgbClr val="111111"/>
                </a:solidFill>
                <a:uFillTx/>
                <a:latin typeface="Roboto" pitchFamily="2"/>
              </a:rPr>
              <a:t> </a:t>
            </a:r>
            <a:r>
              <a:rPr lang="nl-NL" sz="1800" b="1" i="0" u="none" strike="noStrike" kern="1200" cap="none" spc="0" baseline="0">
                <a:solidFill>
                  <a:srgbClr val="111111"/>
                </a:solidFill>
                <a:uFillTx/>
                <a:latin typeface="Roboto" pitchFamily="2"/>
              </a:rPr>
              <a:t>Love</a:t>
            </a:r>
            <a:r>
              <a:rPr lang="nl-NL" sz="1800" b="0" i="0" u="none" strike="noStrike" kern="1200" cap="none" spc="0" baseline="0">
                <a:solidFill>
                  <a:srgbClr val="111111"/>
                </a:solidFill>
                <a:uFillTx/>
                <a:latin typeface="Roboto" pitchFamily="2"/>
              </a:rPr>
              <a:t>)' is de roep van U2 naar alle geweldloze mensenrechtenactivisten in de geschiedenis die hun leven op het spel zetten in naam van die zaak. Meer specifiek is het nummer geïnspireerd door en gebaseerd op het leven van Martin Luther King Jr.</a:t>
            </a:r>
            <a:endParaRPr lang="nl-BE" sz="1800" b="0" i="0" u="none" strike="noStrike" kern="1200" cap="none" spc="0" baseline="0">
              <a:solidFill>
                <a:srgbClr val="000000"/>
              </a:solidFill>
              <a:uFillTx/>
              <a:latin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07653C67-680E-BDA6-91B0-3BD1DD61872B}"/>
              </a:ext>
            </a:extLst>
          </p:cNvPr>
          <p:cNvSpPr txBox="1">
            <a:spLocks noGrp="1"/>
          </p:cNvSpPr>
          <p:nvPr>
            <p:ph type="body" idx="1"/>
          </p:nvPr>
        </p:nvSpPr>
        <p:spPr>
          <a:xfrm>
            <a:off x="1430167" y="2418350"/>
            <a:ext cx="3972016" cy="1506629"/>
          </a:xfrm>
        </p:spPr>
        <p:txBody>
          <a:bodyPr>
            <a:noAutofit/>
          </a:bodyPr>
          <a:lstStyle/>
          <a:p>
            <a:pPr lvl="0"/>
            <a:r>
              <a:rPr lang="nl-BE" sz="9600"/>
              <a:t>einde</a:t>
            </a:r>
          </a:p>
        </p:txBody>
      </p:sp>
      <p:pic>
        <p:nvPicPr>
          <p:cNvPr id="3" name="Picture 2" descr="Martin Luther King GIF - Martin Luther King - Discover &amp;amp; Share GIFs">
            <a:extLst>
              <a:ext uri="{FF2B5EF4-FFF2-40B4-BE49-F238E27FC236}">
                <a16:creationId xmlns:a16="http://schemas.microsoft.com/office/drawing/2014/main" id="{45B7CD17-E372-CD2B-DB2D-B1F0304084AE}"/>
              </a:ext>
            </a:extLst>
          </p:cNvPr>
          <p:cNvPicPr>
            <a:picLocks noChangeAspect="1"/>
          </p:cNvPicPr>
          <p:nvPr/>
        </p:nvPicPr>
        <p:blipFill>
          <a:blip r:embed="rId2"/>
          <a:srcRect/>
          <a:stretch>
            <a:fillRect/>
          </a:stretch>
        </p:blipFill>
        <p:spPr>
          <a:xfrm flipH="1">
            <a:off x="7142497" y="0"/>
            <a:ext cx="5049508" cy="6858000"/>
          </a:xfrm>
          <a:prstGeom prst="rect">
            <a:avLst/>
          </a:prstGeom>
          <a:noFill/>
          <a:ln cap="flat">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7768D-C697-484F-1588-C3EE9837F50E}"/>
              </a:ext>
            </a:extLst>
          </p:cNvPr>
          <p:cNvSpPr txBox="1">
            <a:spLocks noGrp="1"/>
          </p:cNvSpPr>
          <p:nvPr>
            <p:ph type="title"/>
          </p:nvPr>
        </p:nvSpPr>
        <p:spPr>
          <a:xfrm>
            <a:off x="1045159" y="177795"/>
            <a:ext cx="8534396" cy="2281601"/>
          </a:xfrm>
        </p:spPr>
        <p:txBody>
          <a:bodyPr/>
          <a:lstStyle/>
          <a:p>
            <a:pPr lvl="0"/>
            <a:r>
              <a:rPr lang="nl-BE"/>
              <a:t>Inhoud</a:t>
            </a:r>
          </a:p>
        </p:txBody>
      </p:sp>
      <p:sp>
        <p:nvSpPr>
          <p:cNvPr id="3" name="Tijdelijke aanduiding voor tekst 2">
            <a:extLst>
              <a:ext uri="{FF2B5EF4-FFF2-40B4-BE49-F238E27FC236}">
                <a16:creationId xmlns:a16="http://schemas.microsoft.com/office/drawing/2014/main" id="{20D270E0-6597-187F-B2FE-5CA8EC133CB4}"/>
              </a:ext>
            </a:extLst>
          </p:cNvPr>
          <p:cNvSpPr txBox="1">
            <a:spLocks noGrp="1"/>
          </p:cNvSpPr>
          <p:nvPr>
            <p:ph type="body" idx="1"/>
          </p:nvPr>
        </p:nvSpPr>
        <p:spPr>
          <a:xfrm>
            <a:off x="1045159" y="2900001"/>
            <a:ext cx="8534396" cy="3560957"/>
          </a:xfrm>
        </p:spPr>
        <p:txBody>
          <a:bodyPr/>
          <a:lstStyle/>
          <a:p>
            <a:pPr lvl="0"/>
            <a:r>
              <a:rPr lang="nl-BE"/>
              <a:t>Betekenis voor de wereld</a:t>
            </a:r>
          </a:p>
          <a:p>
            <a:pPr lvl="0"/>
            <a:r>
              <a:rPr lang="nl-BE"/>
              <a:t>Levensverhaal: naam, geboorte en sterfte, </a:t>
            </a:r>
          </a:p>
          <a:p>
            <a:pPr lvl="0"/>
            <a:r>
              <a:rPr lang="nl-BE"/>
              <a:t>moord</a:t>
            </a:r>
          </a:p>
          <a:p>
            <a:pPr lvl="0"/>
            <a:r>
              <a:rPr lang="nl-BE"/>
              <a:t>Feestdag</a:t>
            </a:r>
          </a:p>
          <a:p>
            <a:pPr lvl="0"/>
            <a:r>
              <a:rPr lang="nl-BE"/>
              <a:t>Werk</a:t>
            </a:r>
          </a:p>
          <a:p>
            <a:pPr lvl="0"/>
            <a:r>
              <a:rPr lang="nl-BE"/>
              <a:t>weetjes</a:t>
            </a:r>
          </a:p>
          <a:p>
            <a:pPr lvl="0"/>
            <a:endParaRPr lang="nl-BE"/>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DEF90-2DE4-72A0-294E-0B072E3F1364}"/>
              </a:ext>
            </a:extLst>
          </p:cNvPr>
          <p:cNvSpPr txBox="1">
            <a:spLocks noGrp="1"/>
          </p:cNvSpPr>
          <p:nvPr>
            <p:ph type="title"/>
          </p:nvPr>
        </p:nvSpPr>
        <p:spPr>
          <a:xfrm>
            <a:off x="575925" y="863595"/>
            <a:ext cx="8534396" cy="2281601"/>
          </a:xfrm>
        </p:spPr>
        <p:txBody>
          <a:bodyPr/>
          <a:lstStyle/>
          <a:p>
            <a:pPr lvl="0"/>
            <a:r>
              <a:rPr lang="nl-BE"/>
              <a:t>Waarom hebben we dit gekozen</a:t>
            </a:r>
          </a:p>
        </p:txBody>
      </p:sp>
      <p:sp>
        <p:nvSpPr>
          <p:cNvPr id="3" name="Tijdelijke aanduiding voor tekst 2">
            <a:extLst>
              <a:ext uri="{FF2B5EF4-FFF2-40B4-BE49-F238E27FC236}">
                <a16:creationId xmlns:a16="http://schemas.microsoft.com/office/drawing/2014/main" id="{673AC721-3D4B-269A-4EFF-4BF2BE194E3F}"/>
              </a:ext>
            </a:extLst>
          </p:cNvPr>
          <p:cNvSpPr txBox="1">
            <a:spLocks noGrp="1"/>
          </p:cNvSpPr>
          <p:nvPr>
            <p:ph type="body" idx="1"/>
          </p:nvPr>
        </p:nvSpPr>
        <p:spPr>
          <a:xfrm>
            <a:off x="9257102" y="5850029"/>
            <a:ext cx="45720" cy="45720"/>
          </a:xfrm>
        </p:spPr>
        <p:txBody>
          <a:bodyPr/>
          <a:lstStyle/>
          <a:p>
            <a:endParaRPr lang="nl-BE"/>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0E3B1-674C-2277-454C-B3A40AFCAF56}"/>
              </a:ext>
            </a:extLst>
          </p:cNvPr>
          <p:cNvSpPr txBox="1">
            <a:spLocks noGrp="1"/>
          </p:cNvSpPr>
          <p:nvPr>
            <p:ph type="title"/>
          </p:nvPr>
        </p:nvSpPr>
        <p:spPr>
          <a:xfrm>
            <a:off x="684208" y="0"/>
            <a:ext cx="8534396" cy="2281601"/>
          </a:xfrm>
        </p:spPr>
        <p:txBody>
          <a:bodyPr/>
          <a:lstStyle/>
          <a:p>
            <a:pPr lvl="0"/>
            <a:r>
              <a:rPr lang="nl-BE"/>
              <a:t>Waarvoor bekend</a:t>
            </a:r>
          </a:p>
        </p:txBody>
      </p:sp>
      <p:sp>
        <p:nvSpPr>
          <p:cNvPr id="3" name="Tijdelijke aanduiding voor tekst 2">
            <a:extLst>
              <a:ext uri="{FF2B5EF4-FFF2-40B4-BE49-F238E27FC236}">
                <a16:creationId xmlns:a16="http://schemas.microsoft.com/office/drawing/2014/main" id="{3F1667EF-133E-F0F7-7A19-1D70FFD75C1B}"/>
              </a:ext>
            </a:extLst>
          </p:cNvPr>
          <p:cNvSpPr txBox="1">
            <a:spLocks noGrp="1"/>
          </p:cNvSpPr>
          <p:nvPr>
            <p:ph type="body" idx="1"/>
          </p:nvPr>
        </p:nvSpPr>
        <p:spPr>
          <a:xfrm>
            <a:off x="684208" y="3018507"/>
            <a:ext cx="8534396" cy="2988871"/>
          </a:xfrm>
        </p:spPr>
        <p:txBody>
          <a:bodyPr/>
          <a:lstStyle/>
          <a:p>
            <a:pPr lvl="0">
              <a:lnSpc>
                <a:spcPct val="90000"/>
              </a:lnSpc>
            </a:pPr>
            <a:r>
              <a:rPr lang="nl-BE" sz="1900"/>
              <a:t>I have a dream</a:t>
            </a:r>
          </a:p>
          <a:p>
            <a:pPr lvl="0">
              <a:lnSpc>
                <a:spcPct val="90000"/>
              </a:lnSpc>
            </a:pPr>
            <a:r>
              <a:rPr lang="nl-BE" sz="1900"/>
              <a:t>Mars naar Washington</a:t>
            </a:r>
          </a:p>
          <a:p>
            <a:pPr lvl="0">
              <a:lnSpc>
                <a:spcPct val="90000"/>
              </a:lnSpc>
            </a:pPr>
            <a:r>
              <a:rPr lang="nl-BE" sz="1900"/>
              <a:t>28 Augustus 1963</a:t>
            </a:r>
          </a:p>
          <a:p>
            <a:pPr lvl="0">
              <a:lnSpc>
                <a:spcPct val="90000"/>
              </a:lnSpc>
            </a:pPr>
            <a:r>
              <a:rPr lang="nl-BE" sz="1900"/>
              <a:t>250 000 burgers</a:t>
            </a:r>
          </a:p>
          <a:p>
            <a:pPr lvl="0">
              <a:lnSpc>
                <a:spcPct val="90000"/>
              </a:lnSpc>
            </a:pPr>
            <a:r>
              <a:rPr lang="nl-BE" sz="1900"/>
              <a:t>Bekend:1950-1960</a:t>
            </a:r>
          </a:p>
          <a:p>
            <a:pPr lvl="0">
              <a:lnSpc>
                <a:spcPct val="90000"/>
              </a:lnSpc>
            </a:pPr>
            <a:r>
              <a:rPr lang="nl-BE" sz="1900"/>
              <a:t>Zwartenrechten</a:t>
            </a:r>
          </a:p>
          <a:p>
            <a:pPr lvl="0">
              <a:lnSpc>
                <a:spcPct val="90000"/>
              </a:lnSpc>
            </a:pPr>
            <a:r>
              <a:rPr lang="nl-BE" sz="1900"/>
              <a:t>Geweldloos verzet</a:t>
            </a:r>
          </a:p>
          <a:p>
            <a:pPr lvl="0">
              <a:lnSpc>
                <a:spcPct val="90000"/>
              </a:lnSpc>
            </a:pPr>
            <a:endParaRPr lang="nl-BE" sz="1700"/>
          </a:p>
        </p:txBody>
      </p:sp>
      <p:pic>
        <p:nvPicPr>
          <p:cNvPr id="4" name="Picture 2" descr="Mars naar Washington - Wikipedia">
            <a:extLst>
              <a:ext uri="{FF2B5EF4-FFF2-40B4-BE49-F238E27FC236}">
                <a16:creationId xmlns:a16="http://schemas.microsoft.com/office/drawing/2014/main" id="{7703D951-4F07-3B8E-08B2-F6CA797FB3B4}"/>
              </a:ext>
            </a:extLst>
          </p:cNvPr>
          <p:cNvPicPr>
            <a:picLocks noChangeAspect="1"/>
          </p:cNvPicPr>
          <p:nvPr/>
        </p:nvPicPr>
        <p:blipFill>
          <a:blip r:embed="rId2"/>
          <a:srcRect/>
          <a:stretch>
            <a:fillRect/>
          </a:stretch>
        </p:blipFill>
        <p:spPr>
          <a:xfrm>
            <a:off x="6445916" y="501932"/>
            <a:ext cx="4762496" cy="5505446"/>
          </a:xfrm>
          <a:prstGeom prst="rect">
            <a:avLst/>
          </a:prstGeom>
          <a:noFill/>
          <a:ln cap="flat">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35825-E064-4593-41B0-9A89959CE459}"/>
              </a:ext>
            </a:extLst>
          </p:cNvPr>
          <p:cNvSpPr txBox="1">
            <a:spLocks noGrp="1"/>
          </p:cNvSpPr>
          <p:nvPr>
            <p:ph type="title"/>
          </p:nvPr>
        </p:nvSpPr>
        <p:spPr>
          <a:xfrm>
            <a:off x="684208" y="685800"/>
            <a:ext cx="10058400" cy="1005346"/>
          </a:xfrm>
        </p:spPr>
        <p:txBody>
          <a:bodyPr/>
          <a:lstStyle/>
          <a:p>
            <a:pPr lvl="0"/>
            <a:r>
              <a:rPr lang="nl-BE"/>
              <a:t>Michael king</a:t>
            </a:r>
          </a:p>
        </p:txBody>
      </p:sp>
      <p:sp>
        <p:nvSpPr>
          <p:cNvPr id="3" name="Tijdelijke aanduiding voor tekst 2">
            <a:extLst>
              <a:ext uri="{FF2B5EF4-FFF2-40B4-BE49-F238E27FC236}">
                <a16:creationId xmlns:a16="http://schemas.microsoft.com/office/drawing/2014/main" id="{45246217-E12A-1989-AB77-066A039637CB}"/>
              </a:ext>
            </a:extLst>
          </p:cNvPr>
          <p:cNvSpPr txBox="1">
            <a:spLocks noGrp="1"/>
          </p:cNvSpPr>
          <p:nvPr>
            <p:ph type="body" idx="4294967295"/>
          </p:nvPr>
        </p:nvSpPr>
        <p:spPr>
          <a:xfrm>
            <a:off x="4361486" y="4576919"/>
            <a:ext cx="5360157" cy="1879604"/>
          </a:xfrm>
        </p:spPr>
        <p:txBody>
          <a:bodyPr/>
          <a:lstStyle/>
          <a:p>
            <a:pPr lvl="0"/>
            <a:r>
              <a:rPr lang="nl-BE"/>
              <a:t>Verwijzing naar Maarten Luther </a:t>
            </a:r>
          </a:p>
          <a:p>
            <a:pPr marL="0" lvl="0" indent="0">
              <a:buNone/>
            </a:pPr>
            <a:r>
              <a:rPr lang="nl-BE"/>
              <a:t>	* Duitse verzetsstrijder (1483-1546)</a:t>
            </a:r>
          </a:p>
          <a:p>
            <a:pPr marL="0" lvl="0" indent="0">
              <a:buNone/>
            </a:pPr>
            <a:r>
              <a:rPr lang="nl-BE"/>
              <a:t>	* protestantisme</a:t>
            </a:r>
          </a:p>
        </p:txBody>
      </p:sp>
      <p:pic>
        <p:nvPicPr>
          <p:cNvPr id="4" name="Afbeelding 3">
            <a:extLst>
              <a:ext uri="{FF2B5EF4-FFF2-40B4-BE49-F238E27FC236}">
                <a16:creationId xmlns:a16="http://schemas.microsoft.com/office/drawing/2014/main" id="{CE89F178-E1B0-9687-A233-44D1234F81C7}"/>
              </a:ext>
            </a:extLst>
          </p:cNvPr>
          <p:cNvPicPr>
            <a:picLocks noChangeAspect="1"/>
          </p:cNvPicPr>
          <p:nvPr/>
        </p:nvPicPr>
        <p:blipFill>
          <a:blip r:embed="rId2"/>
          <a:stretch>
            <a:fillRect/>
          </a:stretch>
        </p:blipFill>
        <p:spPr>
          <a:xfrm>
            <a:off x="822740" y="1446370"/>
            <a:ext cx="4890668" cy="2934410"/>
          </a:xfrm>
          <a:prstGeom prst="rect">
            <a:avLst/>
          </a:prstGeom>
          <a:noFill/>
          <a:ln cap="flat">
            <a:noFill/>
          </a:ln>
        </p:spPr>
      </p:pic>
      <p:pic>
        <p:nvPicPr>
          <p:cNvPr id="5" name="Picture 2">
            <a:extLst>
              <a:ext uri="{FF2B5EF4-FFF2-40B4-BE49-F238E27FC236}">
                <a16:creationId xmlns:a16="http://schemas.microsoft.com/office/drawing/2014/main" id="{38069057-BB2E-E351-E1F2-7E8E5E54F341}"/>
              </a:ext>
            </a:extLst>
          </p:cNvPr>
          <p:cNvPicPr>
            <a:picLocks noChangeAspect="1"/>
          </p:cNvPicPr>
          <p:nvPr/>
        </p:nvPicPr>
        <p:blipFill>
          <a:blip r:embed="rId3"/>
          <a:srcRect/>
          <a:stretch>
            <a:fillRect/>
          </a:stretch>
        </p:blipFill>
        <p:spPr>
          <a:xfrm>
            <a:off x="9048573" y="2913571"/>
            <a:ext cx="2533646" cy="3705221"/>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2B1EC-0696-49EC-A6A8-7589539148A0}"/>
              </a:ext>
            </a:extLst>
          </p:cNvPr>
          <p:cNvSpPr txBox="1">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7CADAA69-38EC-BBA9-563F-2CD2288B2CA5}"/>
              </a:ext>
            </a:extLst>
          </p:cNvPr>
          <p:cNvSpPr txBox="1">
            <a:spLocks noGrp="1"/>
          </p:cNvSpPr>
          <p:nvPr>
            <p:ph type="body" idx="1"/>
          </p:nvPr>
        </p:nvSpPr>
        <p:spPr/>
        <p:txBody>
          <a:bodyPr/>
          <a:lstStyle/>
          <a:p>
            <a:endParaRPr lang="nl-BE"/>
          </a:p>
        </p:txBody>
      </p:sp>
      <p:pic>
        <p:nvPicPr>
          <p:cNvPr id="4" name="Afbeelding 4">
            <a:extLst>
              <a:ext uri="{FF2B5EF4-FFF2-40B4-BE49-F238E27FC236}">
                <a16:creationId xmlns:a16="http://schemas.microsoft.com/office/drawing/2014/main" id="{E6309B35-2BA8-1315-9600-B5EDB0862924}"/>
              </a:ext>
            </a:extLst>
          </p:cNvPr>
          <p:cNvPicPr>
            <a:picLocks noChangeAspect="1"/>
          </p:cNvPicPr>
          <p:nvPr/>
        </p:nvPicPr>
        <p:blipFill>
          <a:blip r:embed="rId2"/>
          <a:stretch>
            <a:fillRect/>
          </a:stretch>
        </p:blipFill>
        <p:spPr>
          <a:xfrm>
            <a:off x="0" y="808759"/>
            <a:ext cx="12191996" cy="5240481"/>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22D67-1A23-FBA1-F6FF-9154A2D6B711}"/>
              </a:ext>
            </a:extLst>
          </p:cNvPr>
          <p:cNvSpPr txBox="1">
            <a:spLocks noGrp="1"/>
          </p:cNvSpPr>
          <p:nvPr>
            <p:ph type="title"/>
          </p:nvPr>
        </p:nvSpPr>
        <p:spPr>
          <a:xfrm>
            <a:off x="347325" y="1155033"/>
            <a:ext cx="8534396" cy="810121"/>
          </a:xfrm>
        </p:spPr>
        <p:txBody>
          <a:bodyPr/>
          <a:lstStyle/>
          <a:p>
            <a:pPr lvl="0"/>
            <a:r>
              <a:rPr lang="nl-BE"/>
              <a:t>Geboren - gestorven</a:t>
            </a:r>
          </a:p>
        </p:txBody>
      </p:sp>
      <p:sp>
        <p:nvSpPr>
          <p:cNvPr id="3" name="Tijdelijke aanduiding voor tekst 2">
            <a:extLst>
              <a:ext uri="{FF2B5EF4-FFF2-40B4-BE49-F238E27FC236}">
                <a16:creationId xmlns:a16="http://schemas.microsoft.com/office/drawing/2014/main" id="{C6880449-4C3A-20D1-F498-E64C5739EF6C}"/>
              </a:ext>
            </a:extLst>
          </p:cNvPr>
          <p:cNvSpPr txBox="1">
            <a:spLocks noGrp="1"/>
          </p:cNvSpPr>
          <p:nvPr>
            <p:ph type="body" idx="1"/>
          </p:nvPr>
        </p:nvSpPr>
        <p:spPr>
          <a:xfrm>
            <a:off x="539825" y="3394243"/>
            <a:ext cx="4465307" cy="3051745"/>
          </a:xfrm>
        </p:spPr>
        <p:txBody>
          <a:bodyPr/>
          <a:lstStyle/>
          <a:p>
            <a:pPr lvl="0"/>
            <a:r>
              <a:rPr lang="nl-BE"/>
              <a:t>Geboren : 15 januari 1929 (Atlanta)</a:t>
            </a:r>
          </a:p>
          <a:p>
            <a:pPr lvl="0"/>
            <a:r>
              <a:rPr lang="nl-BE"/>
              <a:t>Gestorven ,vermoord : 4 april 1968 (Memphis) 39 jaar</a:t>
            </a:r>
          </a:p>
        </p:txBody>
      </p:sp>
      <p:pic>
        <p:nvPicPr>
          <p:cNvPr id="4" name="Picture 4" descr="Zuid-amerika in kaart - Zuid kaart van de (Noord-Amerika - Amerika)">
            <a:extLst>
              <a:ext uri="{FF2B5EF4-FFF2-40B4-BE49-F238E27FC236}">
                <a16:creationId xmlns:a16="http://schemas.microsoft.com/office/drawing/2014/main" id="{D340CBDF-4A85-EEAE-9951-4E3E3739E889}"/>
              </a:ext>
            </a:extLst>
          </p:cNvPr>
          <p:cNvPicPr>
            <a:picLocks noChangeAspect="1"/>
          </p:cNvPicPr>
          <p:nvPr/>
        </p:nvPicPr>
        <p:blipFill>
          <a:blip r:embed="rId2"/>
          <a:srcRect/>
          <a:stretch>
            <a:fillRect/>
          </a:stretch>
        </p:blipFill>
        <p:spPr>
          <a:xfrm>
            <a:off x="5931566" y="405051"/>
            <a:ext cx="6091284" cy="6040937"/>
          </a:xfrm>
          <a:prstGeom prst="rect">
            <a:avLst/>
          </a:prstGeom>
          <a:noFill/>
          <a:ln cap="flat">
            <a:noFill/>
          </a:ln>
        </p:spPr>
      </p:pic>
      <p:sp>
        <p:nvSpPr>
          <p:cNvPr id="5" name="Pijl: rechts 11">
            <a:extLst>
              <a:ext uri="{FF2B5EF4-FFF2-40B4-BE49-F238E27FC236}">
                <a16:creationId xmlns:a16="http://schemas.microsoft.com/office/drawing/2014/main" id="{3B63B28F-CB37-2448-E7F9-9BD39CBA33F6}"/>
              </a:ext>
            </a:extLst>
          </p:cNvPr>
          <p:cNvSpPr/>
          <p:nvPr/>
        </p:nvSpPr>
        <p:spPr>
          <a:xfrm>
            <a:off x="4614519" y="3136757"/>
            <a:ext cx="4860758" cy="288758"/>
          </a:xfrm>
          <a:custGeom>
            <a:avLst>
              <a:gd name="f0" fmla="val 2095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BE" sz="1800" b="0" i="0" u="none" strike="noStrike" kern="1200" cap="none" spc="0" baseline="0">
              <a:solidFill>
                <a:srgbClr val="FFFFFF"/>
              </a:solidFill>
              <a:uFillTx/>
              <a:latin typeface="Calibri"/>
            </a:endParaRPr>
          </a:p>
        </p:txBody>
      </p:sp>
      <p:sp>
        <p:nvSpPr>
          <p:cNvPr id="6" name="Pijl: rechts 10">
            <a:extLst>
              <a:ext uri="{FF2B5EF4-FFF2-40B4-BE49-F238E27FC236}">
                <a16:creationId xmlns:a16="http://schemas.microsoft.com/office/drawing/2014/main" id="{ED2CFC5B-9DD1-E154-3E32-4BC0085E7838}"/>
              </a:ext>
            </a:extLst>
          </p:cNvPr>
          <p:cNvSpPr/>
          <p:nvPr/>
        </p:nvSpPr>
        <p:spPr>
          <a:xfrm rot="20585812">
            <a:off x="4569707" y="3386956"/>
            <a:ext cx="3418429" cy="288758"/>
          </a:xfrm>
          <a:custGeom>
            <a:avLst>
              <a:gd name="f0" fmla="val 206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BE" sz="1800" b="0" i="0" u="none" strike="noStrike" kern="1200" cap="none" spc="0" baseline="0">
              <a:solidFill>
                <a:srgbClr val="FFFFFF"/>
              </a:solidFill>
              <a:uFillTx/>
              <a:latin typeface="Calibri"/>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58C4B-21B5-F01D-9096-3A504D65330A}"/>
              </a:ext>
            </a:extLst>
          </p:cNvPr>
          <p:cNvSpPr txBox="1">
            <a:spLocks noGrp="1"/>
          </p:cNvSpPr>
          <p:nvPr>
            <p:ph type="title"/>
          </p:nvPr>
        </p:nvSpPr>
        <p:spPr>
          <a:xfrm>
            <a:off x="1068439" y="357219"/>
            <a:ext cx="2425281" cy="941365"/>
          </a:xfrm>
        </p:spPr>
        <p:txBody>
          <a:bodyPr/>
          <a:lstStyle/>
          <a:p>
            <a:pPr lvl="0"/>
            <a:r>
              <a:rPr lang="nl-BE">
                <a:solidFill>
                  <a:srgbClr val="F2F2F2"/>
                </a:solidFill>
              </a:rPr>
              <a:t>moord</a:t>
            </a:r>
          </a:p>
        </p:txBody>
      </p:sp>
      <p:sp>
        <p:nvSpPr>
          <p:cNvPr id="3" name="Tijdelijke aanduiding voor tekst 2">
            <a:extLst>
              <a:ext uri="{FF2B5EF4-FFF2-40B4-BE49-F238E27FC236}">
                <a16:creationId xmlns:a16="http://schemas.microsoft.com/office/drawing/2014/main" id="{D85B378D-6DF6-EC95-E5CD-E2FDC7477EB3}"/>
              </a:ext>
            </a:extLst>
          </p:cNvPr>
          <p:cNvSpPr txBox="1">
            <a:spLocks noGrp="1"/>
          </p:cNvSpPr>
          <p:nvPr>
            <p:ph type="body" idx="1"/>
          </p:nvPr>
        </p:nvSpPr>
        <p:spPr>
          <a:xfrm>
            <a:off x="816559" y="5082765"/>
            <a:ext cx="8534396" cy="2104610"/>
          </a:xfrm>
        </p:spPr>
        <p:txBody>
          <a:bodyPr/>
          <a:lstStyle/>
          <a:p>
            <a:pPr lvl="0"/>
            <a:r>
              <a:rPr lang="nl-BE"/>
              <a:t>James Earl Ray</a:t>
            </a:r>
          </a:p>
          <a:p>
            <a:pPr lvl="0"/>
            <a:r>
              <a:rPr lang="nl-BE"/>
              <a:t>Geweer</a:t>
            </a:r>
          </a:p>
          <a:p>
            <a:pPr lvl="0"/>
            <a:endParaRPr lang="nl-BE"/>
          </a:p>
        </p:txBody>
      </p:sp>
      <p:pic>
        <p:nvPicPr>
          <p:cNvPr id="4" name="Picture 2" descr="James Earl Ray - Wikipedia">
            <a:extLst>
              <a:ext uri="{FF2B5EF4-FFF2-40B4-BE49-F238E27FC236}">
                <a16:creationId xmlns:a16="http://schemas.microsoft.com/office/drawing/2014/main" id="{9C6ECF44-9635-E592-0FB1-AB11B0B3BA46}"/>
              </a:ext>
            </a:extLst>
          </p:cNvPr>
          <p:cNvPicPr>
            <a:picLocks noChangeAspect="1"/>
          </p:cNvPicPr>
          <p:nvPr/>
        </p:nvPicPr>
        <p:blipFill>
          <a:blip r:embed="rId2"/>
          <a:srcRect/>
          <a:stretch>
            <a:fillRect/>
          </a:stretch>
        </p:blipFill>
        <p:spPr>
          <a:xfrm>
            <a:off x="7898815" y="638342"/>
            <a:ext cx="3476621" cy="5110380"/>
          </a:xfrm>
          <a:prstGeom prst="rect">
            <a:avLst/>
          </a:prstGeom>
          <a:noFill/>
          <a:ln cap="flat">
            <a:noFill/>
          </a:ln>
        </p:spPr>
      </p:pic>
      <p:sp>
        <p:nvSpPr>
          <p:cNvPr id="5" name="Tekstvak 5">
            <a:extLst>
              <a:ext uri="{FF2B5EF4-FFF2-40B4-BE49-F238E27FC236}">
                <a16:creationId xmlns:a16="http://schemas.microsoft.com/office/drawing/2014/main" id="{95727014-C91B-D423-8E63-86A3C5F0748D}"/>
              </a:ext>
            </a:extLst>
          </p:cNvPr>
          <p:cNvSpPr txBox="1"/>
          <p:nvPr/>
        </p:nvSpPr>
        <p:spPr>
          <a:xfrm>
            <a:off x="816559" y="4676095"/>
            <a:ext cx="6106024"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a:solidFill>
                  <a:srgbClr val="F2F2F2"/>
                </a:solidFill>
                <a:uFillTx/>
                <a:latin typeface="arial" pitchFamily="34"/>
              </a:rPr>
              <a:t>balkon Lorraine Motel Memphis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BE" sz="1800" b="0" i="0" u="none" strike="noStrike" kern="1200" cap="none" spc="0" baseline="0">
              <a:solidFill>
                <a:srgbClr val="F2F2F2"/>
              </a:solidFill>
              <a:uFillTx/>
              <a:latin typeface="Calibri"/>
            </a:endParaRPr>
          </a:p>
        </p:txBody>
      </p:sp>
      <p:pic>
        <p:nvPicPr>
          <p:cNvPr id="6" name="Picture 2" descr="Remembering MLK: The National Civil Rights Museum at the Lorraine Motel | Check-It-Off Travel ...">
            <a:extLst>
              <a:ext uri="{FF2B5EF4-FFF2-40B4-BE49-F238E27FC236}">
                <a16:creationId xmlns:a16="http://schemas.microsoft.com/office/drawing/2014/main" id="{019C3C30-143B-DCCB-F8C1-06B50071CB21}"/>
              </a:ext>
            </a:extLst>
          </p:cNvPr>
          <p:cNvPicPr>
            <a:picLocks noChangeAspect="1"/>
          </p:cNvPicPr>
          <p:nvPr/>
        </p:nvPicPr>
        <p:blipFill>
          <a:blip r:embed="rId3"/>
          <a:srcRect/>
          <a:stretch>
            <a:fillRect/>
          </a:stretch>
        </p:blipFill>
        <p:spPr>
          <a:xfrm>
            <a:off x="2281080" y="1346143"/>
            <a:ext cx="4847307" cy="3234836"/>
          </a:xfrm>
          <a:prstGeom prst="rect">
            <a:avLst/>
          </a:prstGeom>
          <a:noFill/>
          <a:ln cap="flat">
            <a:noFill/>
          </a:ln>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9B2CC-5E0A-2ABB-F3F1-9C1AACD2983F}"/>
              </a:ext>
            </a:extLst>
          </p:cNvPr>
          <p:cNvSpPr txBox="1">
            <a:spLocks noGrp="1"/>
          </p:cNvSpPr>
          <p:nvPr>
            <p:ph type="title"/>
          </p:nvPr>
        </p:nvSpPr>
        <p:spPr>
          <a:xfrm>
            <a:off x="1347542" y="1501271"/>
            <a:ext cx="1648324" cy="780330"/>
          </a:xfrm>
        </p:spPr>
        <p:txBody>
          <a:bodyPr/>
          <a:lstStyle/>
          <a:p>
            <a:pPr lvl="0"/>
            <a:r>
              <a:rPr lang="nl-BE" sz="4000"/>
              <a:t>werk</a:t>
            </a:r>
          </a:p>
        </p:txBody>
      </p:sp>
      <p:sp>
        <p:nvSpPr>
          <p:cNvPr id="3" name="Tijdelijke aanduiding voor tekst 2">
            <a:extLst>
              <a:ext uri="{FF2B5EF4-FFF2-40B4-BE49-F238E27FC236}">
                <a16:creationId xmlns:a16="http://schemas.microsoft.com/office/drawing/2014/main" id="{9F6D0AF5-2FBA-FEA4-D28C-E3E4EEFD6468}"/>
              </a:ext>
            </a:extLst>
          </p:cNvPr>
          <p:cNvSpPr txBox="1">
            <a:spLocks noGrp="1"/>
          </p:cNvSpPr>
          <p:nvPr>
            <p:ph type="body" idx="1"/>
          </p:nvPr>
        </p:nvSpPr>
        <p:spPr>
          <a:xfrm>
            <a:off x="936866" y="2625214"/>
            <a:ext cx="8534396" cy="2731513"/>
          </a:xfrm>
        </p:spPr>
        <p:txBody>
          <a:bodyPr/>
          <a:lstStyle/>
          <a:p>
            <a:pPr lvl="0"/>
            <a:r>
              <a:rPr lang="nl-BE"/>
              <a:t>Theologie gestudeerd – christelijk activist</a:t>
            </a:r>
          </a:p>
          <a:p>
            <a:pPr lvl="0"/>
            <a:r>
              <a:rPr lang="nl-BE"/>
              <a:t>Schrijver</a:t>
            </a:r>
          </a:p>
          <a:p>
            <a:pPr lvl="0"/>
            <a:r>
              <a:rPr lang="nl-BE"/>
              <a:t>Burgerrechtenactivist</a:t>
            </a:r>
          </a:p>
          <a:p>
            <a:pPr lvl="0"/>
            <a:endParaRPr lang="nl-BE"/>
          </a:p>
          <a:p>
            <a:pPr lvl="0"/>
            <a:r>
              <a:rPr lang="nl-BE"/>
              <a:t>Nobelprijs voor de Vrede (10 december 1964)</a:t>
            </a:r>
          </a:p>
        </p:txBody>
      </p:sp>
      <p:pic>
        <p:nvPicPr>
          <p:cNvPr id="4" name="Picture 2" descr="50 jaar na de moord op Martin Luther King | De Standaard Mobile">
            <a:extLst>
              <a:ext uri="{FF2B5EF4-FFF2-40B4-BE49-F238E27FC236}">
                <a16:creationId xmlns:a16="http://schemas.microsoft.com/office/drawing/2014/main" id="{693CE94B-0EF1-2612-B20D-661E1D0BF4A0}"/>
              </a:ext>
            </a:extLst>
          </p:cNvPr>
          <p:cNvPicPr>
            <a:picLocks noChangeAspect="1"/>
          </p:cNvPicPr>
          <p:nvPr/>
        </p:nvPicPr>
        <p:blipFill>
          <a:blip r:embed="rId2"/>
          <a:srcRect/>
          <a:stretch>
            <a:fillRect/>
          </a:stretch>
        </p:blipFill>
        <p:spPr>
          <a:xfrm>
            <a:off x="6735104" y="1207986"/>
            <a:ext cx="4520034" cy="4605238"/>
          </a:xfrm>
          <a:prstGeom prst="rect">
            <a:avLst/>
          </a:prstGeom>
          <a:noFill/>
          <a:ln cap="flat">
            <a:noFill/>
          </a:ln>
        </p:spPr>
      </p:pic>
    </p:spTree>
  </p:cSld>
  <p:clrMapOvr>
    <a:masterClrMapping/>
  </p:clrMapOvr>
  <p:transition spd="slow">
    <p:wheel spokes="1"/>
  </p:transition>
</p:sld>
</file>

<file path=ppt/theme/theme1.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178</TotalTime>
  <Words>236</Words>
  <Application>Microsoft Office PowerPoint</Application>
  <PresentationFormat>Breedbeeld</PresentationFormat>
  <Paragraphs>51</Paragraphs>
  <Slides>12</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arial</vt:lpstr>
      <vt:lpstr>Calibri</vt:lpstr>
      <vt:lpstr>Century Gothic</vt:lpstr>
      <vt:lpstr>Roboto</vt:lpstr>
      <vt:lpstr>Wingdings 3</vt:lpstr>
      <vt:lpstr>Segment</vt:lpstr>
      <vt:lpstr>Martin luther king</vt:lpstr>
      <vt:lpstr>Inhoud</vt:lpstr>
      <vt:lpstr>Waarom hebben we dit gekozen</vt:lpstr>
      <vt:lpstr>Waarvoor bekend</vt:lpstr>
      <vt:lpstr>Michael king</vt:lpstr>
      <vt:lpstr>PowerPoint-presentatie</vt:lpstr>
      <vt:lpstr>Geboren - gestorven</vt:lpstr>
      <vt:lpstr>moord</vt:lpstr>
      <vt:lpstr>werk</vt:lpstr>
      <vt:lpstr>Feestdag</vt:lpstr>
      <vt:lpstr>weetjes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luther king</dc:title>
  <dc:creator>Ewout Vanneste</dc:creator>
  <cp:lastModifiedBy>Michael Van Schap</cp:lastModifiedBy>
  <cp:revision>10</cp:revision>
  <dcterms:created xsi:type="dcterms:W3CDTF">2022-01-11T10:54:28Z</dcterms:created>
  <dcterms:modified xsi:type="dcterms:W3CDTF">2023-01-20T13:05:44Z</dcterms:modified>
</cp:coreProperties>
</file>