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6" r:id="rId5"/>
    <p:sldId id="259" r:id="rId6"/>
    <p:sldId id="262" r:id="rId7"/>
    <p:sldId id="261" r:id="rId8"/>
    <p:sldId id="260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5B400E-6DAA-1C67-5A0F-CBFCCC8F0035}" v="123" dt="2023-01-23T11:07:23.954"/>
    <p1510:client id="{5B125DE5-317F-C423-27BC-F51AFFE4B8EA}" v="22" dt="2023-01-24T09:09:37.138"/>
    <p1510:client id="{6D00199E-FC59-452D-A081-281F1A51C746}" v="18" dt="2023-01-20T13:50:36.273"/>
    <p1510:client id="{77FF4BFD-E50F-0167-B222-89794AA8D973}" v="71" dt="2023-01-24T10:06:37.416"/>
    <p1510:client id="{BA962A64-520C-7C94-A1BD-45C964E87C40}" v="228" dt="2023-01-23T06:51:51.763"/>
    <p1510:client id="{FEC2DB67-8416-0E57-6174-6DE0578D188A}" v="30" dt="2023-01-24T09:50:27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4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3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4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5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9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1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1/24/2023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6555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540000"/>
            <a:ext cx="5437187" cy="4792050"/>
          </a:xfrm>
        </p:spPr>
        <p:txBody>
          <a:bodyPr anchor="t">
            <a:normAutofit/>
          </a:bodyPr>
          <a:lstStyle/>
          <a:p>
            <a:r>
              <a:rPr lang="de-DE" dirty="0">
                <a:cs typeface="Calibri Light"/>
              </a:rPr>
              <a:t>Mahatma Gandhi</a:t>
            </a:r>
            <a:endParaRPr lang="de-D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50864" y="5516562"/>
            <a:ext cx="4500562" cy="796311"/>
          </a:xfrm>
        </p:spPr>
        <p:txBody>
          <a:bodyPr anchor="b">
            <a:normAutofit/>
          </a:bodyPr>
          <a:lstStyle/>
          <a:p>
            <a:r>
              <a:rPr lang="de-DE" dirty="0"/>
              <a:t>Made </a:t>
            </a:r>
            <a:r>
              <a:rPr lang="de-DE" dirty="0" err="1"/>
              <a:t>by</a:t>
            </a:r>
            <a:r>
              <a:rPr lang="de-DE"/>
              <a:t> Juul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014575-F0CE-4EAB-917E-3325411BA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DB3702B-264B-4A16-B3FF-E2B1366D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A33E2F-6DB3-47D1-B577-F0D4289E8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4F24FF8-D392-412B-AB34-A7D89311B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02A9B436-6B28-36B3-FF37-B426129BAC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0" b="21750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38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82" name="Rectangle 47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83" name="Rectangle 49">
            <a:extLst>
              <a:ext uri="{FF2B5EF4-FFF2-40B4-BE49-F238E27FC236}">
                <a16:creationId xmlns:a16="http://schemas.microsoft.com/office/drawing/2014/main" id="{B807C163-87AF-4BC4-ADE2-4E5EAFEE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51">
            <a:extLst>
              <a:ext uri="{FF2B5EF4-FFF2-40B4-BE49-F238E27FC236}">
                <a16:creationId xmlns:a16="http://schemas.microsoft.com/office/drawing/2014/main" id="{3F696E8E-5A50-4F12-9E0B-502F85061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B8A07F7-656D-4B06-860B-42903252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53">
              <a:extLst>
                <a:ext uri="{FF2B5EF4-FFF2-40B4-BE49-F238E27FC236}">
                  <a16:creationId xmlns:a16="http://schemas.microsoft.com/office/drawing/2014/main" id="{5D932A44-B2F8-4EA5-A529-D1EF350CB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4211287-5AF6-4DE8-9550-CE2475D62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35D3D5B-2BDE-4FFA-AD19-2A6FA11B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5141913-6183-49C2-BACE-61AF50181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CBF2F32-98FF-4601-8322-C5E0724D9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AF3E2D8-35DA-4B2D-891A-A1594F7DB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543934E-E678-45FF-8C62-1EF71BABE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9B54ED7-1C7F-4C59-B1CB-84D3D9C21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ABFC7E0-9992-4076-88C6-3354EB12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63">
            <a:extLst>
              <a:ext uri="{FF2B5EF4-FFF2-40B4-BE49-F238E27FC236}">
                <a16:creationId xmlns:a16="http://schemas.microsoft.com/office/drawing/2014/main" id="{19C03209-5BD8-4B0B-847E-430FFF592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CEBC2-B2A7-0BEA-F691-C757A33F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19535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Weetjes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13E3F-A30A-CF8B-4132-341673765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400" y="540000"/>
            <a:ext cx="6408738" cy="1791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>
              <a:lnSpc>
                <a:spcPct val="115000"/>
              </a:lnSpc>
            </a:pPr>
            <a:r>
              <a:rPr lang="en-US" sz="1500" dirty="0"/>
              <a:t>Gandhi </a:t>
            </a:r>
            <a:r>
              <a:rPr lang="en-US" sz="1500" dirty="0" err="1"/>
              <a:t>liep</a:t>
            </a:r>
            <a:r>
              <a:rPr lang="en-US" sz="1500" dirty="0"/>
              <a:t> twee </a:t>
            </a:r>
            <a:r>
              <a:rPr lang="en-US" sz="1500" dirty="0" err="1"/>
              <a:t>keer</a:t>
            </a:r>
            <a:r>
              <a:rPr lang="en-US" sz="1500" dirty="0"/>
              <a:t> de </a:t>
            </a:r>
            <a:r>
              <a:rPr lang="en-US" sz="1500" dirty="0" err="1"/>
              <a:t>wereld</a:t>
            </a:r>
            <a:r>
              <a:rPr lang="en-US" sz="1500" dirty="0"/>
              <a:t> </a:t>
            </a:r>
            <a:r>
              <a:rPr lang="en-US" sz="1500" dirty="0" err="1"/>
              <a:t>rond</a:t>
            </a:r>
            <a:r>
              <a:rPr lang="en-US" sz="1500" dirty="0"/>
              <a:t>. ...</a:t>
            </a:r>
            <a:endParaRPr lang="en-US" dirty="0"/>
          </a:p>
          <a:p>
            <a:pPr marL="269875" indent="-269875">
              <a:lnSpc>
                <a:spcPct val="115000"/>
              </a:lnSpc>
            </a:pPr>
            <a:r>
              <a:rPr lang="en-US" sz="1500" dirty="0"/>
              <a:t>Gandhi </a:t>
            </a:r>
            <a:r>
              <a:rPr lang="en-US" sz="1500" dirty="0" err="1"/>
              <a:t>schreef</a:t>
            </a:r>
            <a:r>
              <a:rPr lang="en-US" sz="1500" dirty="0"/>
              <a:t> </a:t>
            </a:r>
            <a:r>
              <a:rPr lang="en-US" sz="1500" dirty="0" err="1"/>
              <a:t>naar</a:t>
            </a:r>
            <a:r>
              <a:rPr lang="en-US" sz="1500" dirty="0"/>
              <a:t> </a:t>
            </a:r>
            <a:r>
              <a:rPr lang="en-US" sz="1500" dirty="0" err="1"/>
              <a:t>vele</a:t>
            </a:r>
            <a:r>
              <a:rPr lang="en-US" sz="1500" dirty="0"/>
              <a:t> '</a:t>
            </a:r>
            <a:r>
              <a:rPr lang="en-US" sz="1500" dirty="0" err="1"/>
              <a:t>foute</a:t>
            </a:r>
            <a:r>
              <a:rPr lang="en-US" sz="1500" dirty="0"/>
              <a:t>' </a:t>
            </a:r>
            <a:r>
              <a:rPr lang="en-US" sz="1500" dirty="0" err="1"/>
              <a:t>wereldleiders</a:t>
            </a:r>
            <a:r>
              <a:rPr lang="en-US" sz="1500" dirty="0"/>
              <a:t>, </a:t>
            </a:r>
            <a:r>
              <a:rPr lang="en-US" sz="1500" dirty="0" err="1"/>
              <a:t>waaronder</a:t>
            </a:r>
            <a:r>
              <a:rPr lang="en-US" sz="1500" dirty="0"/>
              <a:t> Adolf Hitler</a:t>
            </a:r>
          </a:p>
          <a:p>
            <a:pPr marL="269875" indent="-269875">
              <a:lnSpc>
                <a:spcPct val="115000"/>
              </a:lnSpc>
            </a:pPr>
            <a:r>
              <a:rPr lang="en-US" sz="1500" dirty="0"/>
              <a:t>De </a:t>
            </a:r>
            <a:r>
              <a:rPr lang="en-US" sz="1500" dirty="0" err="1"/>
              <a:t>begrafenisstoet</a:t>
            </a:r>
            <a:r>
              <a:rPr lang="en-US" sz="1500" dirty="0"/>
              <a:t> van Gandhi was 8-kilometer lang</a:t>
            </a:r>
          </a:p>
        </p:txBody>
      </p:sp>
      <p:grpSp>
        <p:nvGrpSpPr>
          <p:cNvPr id="87" name="Group 65">
            <a:extLst>
              <a:ext uri="{FF2B5EF4-FFF2-40B4-BE49-F238E27FC236}">
                <a16:creationId xmlns:a16="http://schemas.microsoft.com/office/drawing/2014/main" id="{70F07649-C052-4357-AF9E-DDB6A8ED0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52225" y="1671579"/>
            <a:ext cx="4851399" cy="5186421"/>
            <a:chOff x="3452225" y="1671579"/>
            <a:chExt cx="4851399" cy="518642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E2E155-6590-471C-B30D-561F3C040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11509" y="1671579"/>
              <a:ext cx="4792115" cy="4792115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528473A-0840-44E4-8C06-674FDDCF1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52225" y="2538000"/>
              <a:ext cx="4320000" cy="432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4AED95AB-FE75-6A67-6AC8-A2A7AD8BD7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751" r="11250" b="2"/>
          <a:stretch/>
        </p:blipFill>
        <p:spPr>
          <a:xfrm>
            <a:off x="3936000" y="2169113"/>
            <a:ext cx="4320000" cy="432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19424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5EFAD76-6928-46F5-8800-C1AF27C59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13E0D-54EC-FCC9-5EDA-15A5A99E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508499"/>
            <a:ext cx="4500561" cy="1953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Einde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0E57507-CE26-363E-A55C-AC824D2BFC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85437" y="549273"/>
            <a:ext cx="3969693" cy="37798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59B7D57-287D-7FBF-7A89-4992D566C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567" y="801022"/>
            <a:ext cx="5460568" cy="327634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2C7CD2-308C-9404-EB3A-8D2DA3CC1F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400" y="4508499"/>
            <a:ext cx="6408738" cy="1791847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A9CD3E6-968F-41B1-B6FA-C6FD9B728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11910-DAD5-0550-3961-00842DB6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19535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Inhoud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0A20-307D-B2E5-D7C4-2139BACF7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400" y="540000"/>
            <a:ext cx="6408738" cy="5768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wanneer</a:t>
            </a:r>
            <a:endParaRPr lang="en-US" dirty="0"/>
          </a:p>
          <a:p>
            <a:pPr marL="269875" indent="-269875"/>
            <a:r>
              <a:rPr lang="en-US" dirty="0"/>
              <a:t>De naam</a:t>
            </a:r>
          </a:p>
          <a:p>
            <a:pPr marL="269875" indent="-269875"/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acties</a:t>
            </a:r>
          </a:p>
          <a:p>
            <a:pPr marL="269875" indent="-269875"/>
            <a:r>
              <a:rPr lang="en-US" dirty="0" err="1"/>
              <a:t>Bekende</a:t>
            </a:r>
            <a:r>
              <a:rPr lang="en-US" dirty="0"/>
              <a:t> </a:t>
            </a:r>
            <a:r>
              <a:rPr lang="en-US" dirty="0" err="1"/>
              <a:t>uitspraken</a:t>
            </a:r>
            <a:endParaRPr lang="en-US" dirty="0"/>
          </a:p>
          <a:p>
            <a:pPr marL="269875" indent="-269875"/>
            <a:r>
              <a:rPr lang="en-US" dirty="0"/>
              <a:t>Hoe </a:t>
            </a:r>
            <a:r>
              <a:rPr lang="en-US" dirty="0" err="1"/>
              <a:t>gestorven</a:t>
            </a:r>
            <a:endParaRPr lang="en-US"/>
          </a:p>
          <a:p>
            <a:pPr marL="269875" indent="-269875"/>
            <a:r>
              <a:rPr lang="en-US" dirty="0" err="1"/>
              <a:t>Prijzen</a:t>
            </a:r>
            <a:endParaRPr lang="en-US" dirty="0"/>
          </a:p>
          <a:p>
            <a:pPr marL="269875" indent="-269875"/>
            <a:r>
              <a:rPr lang="en-US" dirty="0" err="1"/>
              <a:t>Weetjes</a:t>
            </a:r>
            <a:r>
              <a:rPr lang="en-US" dirty="0"/>
              <a:t> </a:t>
            </a:r>
            <a:endParaRPr lang="en-US"/>
          </a:p>
          <a:p>
            <a:pPr marL="269875" indent="-269875"/>
            <a:r>
              <a:rPr lang="en-US" dirty="0"/>
              <a:t>Quiz</a:t>
            </a:r>
          </a:p>
          <a:p>
            <a:pPr marL="269875" indent="-269875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F76036C-C247-4F63-AE7F-2ADB1D496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671579"/>
            <a:ext cx="4946649" cy="4792115"/>
            <a:chOff x="0" y="1671579"/>
            <a:chExt cx="4946649" cy="479211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6E007C2-3152-4316-9102-D76C4E77F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4534" y="1671579"/>
              <a:ext cx="4792115" cy="4792115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97CD397-C9CD-43FA-ABEF-9C3530B00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115933"/>
              <a:ext cx="4320000" cy="432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AE32B85-1CBE-7F0E-D04B-5A9740ADCC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673" r="12063" b="1"/>
          <a:stretch/>
        </p:blipFill>
        <p:spPr>
          <a:xfrm>
            <a:off x="535893" y="1363981"/>
            <a:ext cx="5168264" cy="5110755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391447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6" name="Rectangle 18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37" name="Rectangle 20">
            <a:extLst>
              <a:ext uri="{FF2B5EF4-FFF2-40B4-BE49-F238E27FC236}">
                <a16:creationId xmlns:a16="http://schemas.microsoft.com/office/drawing/2014/main" id="{7D2FD795-8DF5-44F0-8664-4D8F626DD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7C6B683D-13FA-4605-8648-01FC9C82F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52A959-AA36-4E4C-940B-F33A7BE0A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FFC38A9-EA65-4BD6-A6E1-CAD07CCB8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E36CA9-9013-4306-B36F-2E349B6FE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8D3FFE-4362-43F6-99D3-1B83F7AD5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7AA39D6-8796-468A-8C18-D17C0BBF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5967788-298A-4B75-B02F-0625E5F84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27">
              <a:extLst>
                <a:ext uri="{FF2B5EF4-FFF2-40B4-BE49-F238E27FC236}">
                  <a16:creationId xmlns:a16="http://schemas.microsoft.com/office/drawing/2014/main" id="{8D0FB4E1-29BE-427B-9999-B25351A07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9914662-C165-4AD1-89C0-F6C47C1090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84C8199-BC83-4D02-8937-CF9AB0F4C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A28F3F3-1D22-45C2-8627-C7E4E74BD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D8267F7-1115-4F9A-BEF5-BB6664B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8A994-61B9-5D95-B0DF-B5DC0277A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315" y="545126"/>
            <a:ext cx="4554821" cy="21860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Waar</a:t>
            </a:r>
            <a:r>
              <a:rPr lang="en-US" dirty="0"/>
              <a:t> </a:t>
            </a:r>
            <a:r>
              <a:rPr lang="en-US"/>
              <a:t>en</a:t>
            </a:r>
            <a:r>
              <a:rPr lang="en-US" dirty="0"/>
              <a:t> </a:t>
            </a:r>
            <a:r>
              <a:rPr lang="en-US"/>
              <a:t>wanneer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E25BE3E-4161-EF0A-9FF9-E58D687F1B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000" y="1411458"/>
            <a:ext cx="6049714" cy="40258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1E32-7265-596E-B100-5DAE0B469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4063" y="2947121"/>
            <a:ext cx="4537073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n-US" dirty="0" err="1"/>
              <a:t>Geboren</a:t>
            </a:r>
            <a:r>
              <a:rPr lang="en-US" dirty="0"/>
              <a:t>: Porbandar (India), 2 </a:t>
            </a:r>
            <a:r>
              <a:rPr lang="en-US" dirty="0" err="1"/>
              <a:t>oktober</a:t>
            </a:r>
            <a:r>
              <a:rPr lang="en-US" dirty="0"/>
              <a:t> 1869</a:t>
            </a:r>
            <a:endParaRPr lang="en-US"/>
          </a:p>
          <a:p>
            <a:pPr marL="269875" indent="-269875"/>
            <a:r>
              <a:rPr lang="en-US" dirty="0" err="1"/>
              <a:t>Gestorven</a:t>
            </a:r>
            <a:r>
              <a:rPr lang="en-US" dirty="0"/>
              <a:t>: New Delhi (India), 30 </a:t>
            </a:r>
            <a:r>
              <a:rPr lang="en-US" dirty="0" err="1"/>
              <a:t>januari</a:t>
            </a:r>
            <a:r>
              <a:rPr lang="en-US" dirty="0"/>
              <a:t> 1948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0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94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3" name="Rectangle 106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D28710-C827-F43E-414F-AB17C6226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74" r="1" b="31529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4" name="Rectangle 108">
            <a:extLst>
              <a:ext uri="{FF2B5EF4-FFF2-40B4-BE49-F238E27FC236}">
                <a16:creationId xmlns:a16="http://schemas.microsoft.com/office/drawing/2014/main" id="{574596C6-CB61-482A-8707-35BB9E4A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019649"/>
            <a:ext cx="4838350" cy="48383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7096C64-C756-42D7-839F-6574A27B9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87" y="2538000"/>
            <a:ext cx="4320000" cy="432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EA03E3C-B531-4722-88A1-98738378E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3875" y="0"/>
            <a:ext cx="6521820" cy="3260910"/>
            <a:chOff x="0" y="0"/>
            <a:chExt cx="2880000" cy="144000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A65B128-E28F-4E8E-B1CB-D7ECF2719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14">
              <a:extLst>
                <a:ext uri="{FF2B5EF4-FFF2-40B4-BE49-F238E27FC236}">
                  <a16:creationId xmlns:a16="http://schemas.microsoft.com/office/drawing/2014/main" id="{45B2B2A0-0DB4-48E4-9D06-D0AE01B1D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8BD02F7-7E76-4A7F-808C-52D994142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4000" y="0"/>
            <a:ext cx="6858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0000"/>
                </a:schemeClr>
              </a:gs>
              <a:gs pos="60000">
                <a:schemeClr val="accent3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E59CF68-BABE-4C2C-8CF4-65074F93B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1D28A9-431E-4E55-ADE3-161D757A2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CEE02A-6F09-45F4-B9A5-7C18CC77D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E8156EC-CE46-48E4-9D85-95D9D8BEBC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B9DDD85-3F41-4B1D-9372-0773066B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1131344-09B5-4648-B3ED-C0DCDA5921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83500BA-71FE-4DAF-BE27-C182514DC0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B5220F2-0C35-4C88-8E51-ECBD8A66D0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7B188C7-435E-43E1-92A9-8C3870670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B3992E9-AE5B-4001-81F2-F0257DA37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9B8F0F-31BC-431F-A85C-5BAA30B9F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5E54EA-3C4C-4DAB-9DD7-8ADFC0CC1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E9D418-D5B0-47F9-88F0-342F7E9E5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6975" y="0"/>
            <a:ext cx="5655263" cy="4366126"/>
            <a:chOff x="3356975" y="0"/>
            <a:chExt cx="5655263" cy="436612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A4AD92B-6DC1-4915-8A6F-605636346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92238" y="4612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E4588A-7467-4351-8A34-312A1D4E8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56975" y="0"/>
              <a:ext cx="4320000" cy="432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7CEF3EC2-ABE8-E30B-FF8C-758679537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520" r="9551" b="-2"/>
          <a:stretch/>
        </p:blipFill>
        <p:spPr>
          <a:xfrm>
            <a:off x="3936000" y="180000"/>
            <a:ext cx="4320000" cy="432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0D24FCD-9833-481C-96FB-849603CC5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23887"/>
            <a:ext cx="12192000" cy="4434114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100000">
                <a:schemeClr val="bg2">
                  <a:alpha val="80000"/>
                </a:schemeClr>
              </a:gs>
              <a:gs pos="7000">
                <a:schemeClr val="bg2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25162-110C-8B5E-FEE5-2B67024ED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7" y="3768810"/>
            <a:ext cx="9217026" cy="17694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Zijn</a:t>
            </a:r>
            <a:r>
              <a:rPr lang="en-US" dirty="0"/>
              <a:t> </a:t>
            </a:r>
            <a:r>
              <a:rPr lang="en-US"/>
              <a:t>echte</a:t>
            </a:r>
            <a:r>
              <a:rPr lang="en-US" dirty="0"/>
              <a:t> naam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F3135-D442-7D23-27E5-F5A69CCD6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7488" y="5717657"/>
            <a:ext cx="9155112" cy="6817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600" cap="all" spc="300" dirty="0"/>
              <a:t>Mohandas Karamchand Gandhi</a:t>
            </a:r>
          </a:p>
          <a:p>
            <a:pPr marL="0" indent="0" algn="ctr">
              <a:buNone/>
            </a:pPr>
            <a:r>
              <a:rPr lang="en-US" sz="1600" cap="all" spc="300" dirty="0"/>
              <a:t>Mahatma=</a:t>
            </a:r>
            <a:r>
              <a:rPr lang="en-US" sz="1600" cap="all" spc="300" dirty="0" err="1"/>
              <a:t>grote</a:t>
            </a:r>
            <a:r>
              <a:rPr lang="en-US" sz="1600" cap="all" spc="300" dirty="0"/>
              <a:t> </a:t>
            </a:r>
            <a:r>
              <a:rPr lang="en-US" sz="1600" cap="all" spc="300" dirty="0" err="1"/>
              <a:t>ziel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952BA-5302-6A6E-9417-EA5724584600}"/>
              </a:ext>
            </a:extLst>
          </p:cNvPr>
          <p:cNvSpPr txBox="1"/>
          <p:nvPr/>
        </p:nvSpPr>
        <p:spPr>
          <a:xfrm flipH="1" flipV="1">
            <a:off x="7424468" y="8663146"/>
            <a:ext cx="22888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Mohandas Karamchand Gandhi</a:t>
            </a:r>
          </a:p>
        </p:txBody>
      </p:sp>
    </p:spTree>
    <p:extLst>
      <p:ext uri="{BB962C8B-B14F-4D97-AF65-F5344CB8AC3E}">
        <p14:creationId xmlns:p14="http://schemas.microsoft.com/office/powerpoint/2010/main" val="4123753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4DC88-AF95-BF20-353E-B90D14F5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4500561" cy="2181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acties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B2DDD-731F-C3B4-42AF-C70FFF202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2947121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n-US" dirty="0" err="1"/>
              <a:t>vrijheidsstrijder</a:t>
            </a:r>
            <a:r>
              <a:rPr lang="en-US" dirty="0"/>
              <a:t> ,</a:t>
            </a:r>
            <a:r>
              <a:rPr lang="en-US" dirty="0" err="1"/>
              <a:t>voorstander</a:t>
            </a:r>
            <a:r>
              <a:rPr lang="en-US" dirty="0"/>
              <a:t> </a:t>
            </a:r>
            <a:r>
              <a:rPr lang="en-US" dirty="0" err="1"/>
              <a:t>geweldloos</a:t>
            </a:r>
            <a:r>
              <a:rPr lang="en-US" dirty="0"/>
              <a:t> </a:t>
            </a:r>
            <a:r>
              <a:rPr lang="en-US" dirty="0" err="1"/>
              <a:t>actievoeren</a:t>
            </a:r>
          </a:p>
          <a:p>
            <a:pPr marL="269875" indent="-269875"/>
            <a:r>
              <a:rPr lang="en-US" dirty="0"/>
              <a:t>Vocht </a:t>
            </a:r>
            <a:r>
              <a:rPr lang="en-US" dirty="0" err="1"/>
              <a:t>Britse</a:t>
            </a:r>
            <a:r>
              <a:rPr lang="en-US" dirty="0"/>
              <a:t> </a:t>
            </a:r>
            <a:r>
              <a:rPr lang="en-US" dirty="0" err="1"/>
              <a:t>onderdrukking</a:t>
            </a:r>
            <a:r>
              <a:rPr lang="en-US" dirty="0"/>
              <a:t> in India</a:t>
            </a:r>
            <a:endParaRPr lang="en-US"/>
          </a:p>
          <a:p>
            <a:pPr marL="269875" indent="-269875"/>
            <a:r>
              <a:rPr lang="en-US" dirty="0" err="1"/>
              <a:t>vredelievende</a:t>
            </a:r>
            <a:r>
              <a:rPr lang="en-US" dirty="0"/>
              <a:t> </a:t>
            </a:r>
            <a:r>
              <a:rPr lang="en-US" dirty="0" err="1"/>
              <a:t>manier</a:t>
            </a:r>
          </a:p>
          <a:p>
            <a:pPr marL="269875" indent="-269875"/>
            <a:r>
              <a:rPr lang="en-US" dirty="0"/>
              <a:t>Verenigde </a:t>
            </a:r>
            <a:r>
              <a:rPr lang="en-US" dirty="0" err="1"/>
              <a:t>Moslims</a:t>
            </a:r>
            <a:r>
              <a:rPr lang="en-US" dirty="0"/>
              <a:t>, </a:t>
            </a:r>
            <a:r>
              <a:rPr lang="en-US" dirty="0" err="1"/>
              <a:t>Hindoes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12F149-B5A6-4265-8250-F72235FA0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3200" y="0"/>
            <a:ext cx="4382561" cy="4320000"/>
            <a:chOff x="5443200" y="0"/>
            <a:chExt cx="4382561" cy="4320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1033DF6-967C-411F-8F2C-62E83C5F1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25761" y="0"/>
              <a:ext cx="3600000" cy="360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762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66D5E3-9203-487A-8E8E-4C522CD78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596623" y="548550"/>
              <a:ext cx="3600000" cy="3600000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softEdge rad="508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A397EE0-9234-419F-A942-4E4BEF771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3200" y="0"/>
              <a:ext cx="4320000" cy="4320000"/>
            </a:xfrm>
            <a:custGeom>
              <a:avLst/>
              <a:gdLst>
                <a:gd name="connsiteX0" fmla="*/ 2160001 w 4320000"/>
                <a:gd name="connsiteY0" fmla="*/ 0 h 4320000"/>
                <a:gd name="connsiteX1" fmla="*/ 4320000 w 4320000"/>
                <a:gd name="connsiteY1" fmla="*/ 2160001 h 4320000"/>
                <a:gd name="connsiteX2" fmla="*/ 2160001 w 4320000"/>
                <a:gd name="connsiteY2" fmla="*/ 4320000 h 4320000"/>
                <a:gd name="connsiteX3" fmla="*/ 0 w 4320000"/>
                <a:gd name="connsiteY3" fmla="*/ 2160001 h 4320000"/>
                <a:gd name="connsiteX4" fmla="*/ 2160001 w 4320000"/>
                <a:gd name="connsiteY4" fmla="*/ 0 h 43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0000" h="4320000">
                  <a:moveTo>
                    <a:pt x="2160001" y="0"/>
                  </a:moveTo>
                  <a:cubicBezTo>
                    <a:pt x="3352935" y="0"/>
                    <a:pt x="4320000" y="967065"/>
                    <a:pt x="4320000" y="2160001"/>
                  </a:cubicBezTo>
                  <a:cubicBezTo>
                    <a:pt x="4320000" y="3352936"/>
                    <a:pt x="3352935" y="4320000"/>
                    <a:pt x="2160001" y="4320000"/>
                  </a:cubicBezTo>
                  <a:cubicBezTo>
                    <a:pt x="967065" y="4320000"/>
                    <a:pt x="0" y="3352936"/>
                    <a:pt x="0" y="2160001"/>
                  </a:cubicBezTo>
                  <a:cubicBezTo>
                    <a:pt x="0" y="967065"/>
                    <a:pt x="967065" y="0"/>
                    <a:pt x="2160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C61C9B-96AC-4953-A52C-19F9F6C3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02185" y="2566575"/>
            <a:ext cx="3600000" cy="4120437"/>
            <a:chOff x="8202185" y="2566575"/>
            <a:chExt cx="3600000" cy="412043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488075-48D4-4A61-A183-71F671C62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9909" y="2566575"/>
              <a:ext cx="3472275" cy="3472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7632CE-A975-463D-9FD8-ABF348920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497801" y="3111700"/>
              <a:ext cx="2530798" cy="25307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softEdge rad="495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1E36AE6-A22A-46C5-A7B8-C4FB83AC9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15609" y="3128550"/>
              <a:ext cx="3472275" cy="3472275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  <a:effectLst>
              <a:softEdge rad="508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E14F7DD-7371-4B1D-86A8-0ECB74CE6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02185" y="3087012"/>
              <a:ext cx="3600000" cy="3600000"/>
            </a:xfrm>
            <a:custGeom>
              <a:avLst/>
              <a:gdLst>
                <a:gd name="connsiteX0" fmla="*/ 1800000 w 3600000"/>
                <a:gd name="connsiteY0" fmla="*/ 0 h 3600000"/>
                <a:gd name="connsiteX1" fmla="*/ 3600000 w 3600000"/>
                <a:gd name="connsiteY1" fmla="*/ 1800001 h 3600000"/>
                <a:gd name="connsiteX2" fmla="*/ 1800000 w 3600000"/>
                <a:gd name="connsiteY2" fmla="*/ 3600000 h 3600000"/>
                <a:gd name="connsiteX3" fmla="*/ 0 w 3600000"/>
                <a:gd name="connsiteY3" fmla="*/ 1800001 h 3600000"/>
                <a:gd name="connsiteX4" fmla="*/ 1800000 w 3600000"/>
                <a:gd name="connsiteY4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3600000">
                  <a:moveTo>
                    <a:pt x="1800000" y="0"/>
                  </a:moveTo>
                  <a:cubicBezTo>
                    <a:pt x="2794112" y="0"/>
                    <a:pt x="3600000" y="805888"/>
                    <a:pt x="3600000" y="1800001"/>
                  </a:cubicBezTo>
                  <a:cubicBezTo>
                    <a:pt x="3600000" y="2794113"/>
                    <a:pt x="2794112" y="3600000"/>
                    <a:pt x="1800000" y="3600000"/>
                  </a:cubicBezTo>
                  <a:cubicBezTo>
                    <a:pt x="805888" y="3600000"/>
                    <a:pt x="0" y="2794113"/>
                    <a:pt x="0" y="1800001"/>
                  </a:cubicBezTo>
                  <a:cubicBezTo>
                    <a:pt x="0" y="805888"/>
                    <a:pt x="805888" y="0"/>
                    <a:pt x="18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softEdge rad="508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C9F18C4-B755-4548-91AE-119F3D5CF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3200" y="913613"/>
            <a:ext cx="2880000" cy="249277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16FAF72-35B0-3C4A-4A58-55A796938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974" y="3807012"/>
            <a:ext cx="211242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4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69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1" name="Rectangle 178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02" name="Rectangle 180">
            <a:extLst>
              <a:ext uri="{FF2B5EF4-FFF2-40B4-BE49-F238E27FC236}">
                <a16:creationId xmlns:a16="http://schemas.microsoft.com/office/drawing/2014/main" id="{97F832D9-9E09-40D4-AD67-47851A25D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EF89D7-DBE0-09A2-87E6-FA9D2313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19535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Bekende</a:t>
            </a:r>
            <a:r>
              <a:rPr lang="en-US" dirty="0"/>
              <a:t> </a:t>
            </a:r>
            <a:r>
              <a:rPr lang="en-US"/>
              <a:t>uitspraken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45589-2250-327D-CFD0-49677B20B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2400" y="540000"/>
            <a:ext cx="6408738" cy="1953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>
              <a:lnSpc>
                <a:spcPct val="115000"/>
              </a:lnSpc>
            </a:pPr>
            <a:r>
              <a:rPr lang="en-US" sz="1500"/>
              <a:t>Bang zijn voor de dood is hetzelfde als bang zijn om een oud en versleten kleed weg te gooien. </a:t>
            </a:r>
          </a:p>
          <a:p>
            <a:pPr marL="269875">
              <a:lnSpc>
                <a:spcPct val="115000"/>
              </a:lnSpc>
            </a:pPr>
            <a:r>
              <a:rPr lang="en-US" sz="1500"/>
              <a:t>De leugen is de moeder van het geweld. </a:t>
            </a:r>
          </a:p>
          <a:p>
            <a:pPr marL="269875">
              <a:lnSpc>
                <a:spcPct val="115000"/>
              </a:lnSpc>
            </a:pPr>
            <a:r>
              <a:rPr lang="en-US" sz="1500"/>
              <a:t>De liefde eist nooit rechten op, zij geeft ze altijd.</a:t>
            </a:r>
          </a:p>
          <a:p>
            <a:pPr marL="269875">
              <a:lnSpc>
                <a:spcPct val="115000"/>
              </a:lnSpc>
            </a:pPr>
            <a:r>
              <a:rPr lang="en-US" sz="1500"/>
              <a:t> De liefde lijdt steeds, koestert nooit wrok, wreekt zichzelf nooit.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50D21C0-4728-6CEA-0B89-EC63F5F953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640" r="21035" b="-1"/>
          <a:stretch/>
        </p:blipFill>
        <p:spPr>
          <a:xfrm>
            <a:off x="610748" y="2871848"/>
            <a:ext cx="3436904" cy="343687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A9966BCD-8856-EC4D-38C5-2E1E5F699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3392" r="24284"/>
          <a:stretch/>
        </p:blipFill>
        <p:spPr>
          <a:xfrm>
            <a:off x="4372127" y="2871848"/>
            <a:ext cx="3436882" cy="343687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35A7E88-E50F-5DF3-346F-1EE5793530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</a:blip>
          <a:srcRect l="20263" r="17414" b="1"/>
          <a:stretch/>
        </p:blipFill>
        <p:spPr>
          <a:xfrm>
            <a:off x="8133506" y="2871848"/>
            <a:ext cx="3436859" cy="34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9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41" name="Rectangle 18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42" name="Rectangle 20">
            <a:extLst>
              <a:ext uri="{FF2B5EF4-FFF2-40B4-BE49-F238E27FC236}">
                <a16:creationId xmlns:a16="http://schemas.microsoft.com/office/drawing/2014/main" id="{A37F6730-8F76-4239-8CBA-B914B02A7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DE11E5CC-3C1F-4093-97B6-6433FBF9A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D720AE-B07F-482D-B526-4A9C632DA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76F0BCA-E2AA-4AED-9091-1E820FF25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71D2B33-982E-4EC0-9252-B8A7383C9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250D86D-299E-4837-B82C-B97DACC97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74EFAF9-4DE5-4C1F-BF17-0A5930FFF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857D782-AB09-4CB1-A94A-54F935E709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4E95A3B-E29B-40AA-B9DD-FF0BA512F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A71F79C-8170-4729-A592-753969B849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AE5C556-02CA-4512-9F5F-7088484CF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5FD132-C2ED-4807-B2DA-D428F9C44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34">
            <a:extLst>
              <a:ext uri="{FF2B5EF4-FFF2-40B4-BE49-F238E27FC236}">
                <a16:creationId xmlns:a16="http://schemas.microsoft.com/office/drawing/2014/main" id="{71967F12-B0C4-4D31-8D63-89945DCD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80000"/>
                </a:schemeClr>
              </a:gs>
            </a:gsLst>
            <a:lin ang="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56140-EC7E-742F-8553-04DB9C0E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136400"/>
            <a:ext cx="4500561" cy="21819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Hoe is </a:t>
            </a:r>
            <a:r>
              <a:rPr lang="en-US"/>
              <a:t>hij</a:t>
            </a:r>
            <a:r>
              <a:rPr lang="en-US" dirty="0"/>
              <a:t> </a:t>
            </a:r>
            <a:r>
              <a:rPr lang="en-US"/>
              <a:t>gestorven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91103-3C8C-40F9-A74E-5900A0F67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540000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n-US" dirty="0" err="1"/>
              <a:t>vermoord</a:t>
            </a:r>
          </a:p>
          <a:p>
            <a:pPr marL="269875" indent="-269875"/>
            <a:r>
              <a:rPr lang="en-US" dirty="0" err="1"/>
              <a:t>hindoe</a:t>
            </a:r>
            <a:r>
              <a:rPr lang="en-US" dirty="0"/>
              <a:t>-extremist</a:t>
            </a:r>
          </a:p>
          <a:p>
            <a:pPr marL="269875" indent="-269875"/>
            <a:r>
              <a:rPr lang="en-US" dirty="0"/>
              <a:t>78 </a:t>
            </a:r>
            <a:r>
              <a:rPr lang="en-US" dirty="0" err="1"/>
              <a:t>jaar</a:t>
            </a:r>
          </a:p>
          <a:p>
            <a:pPr marL="269875" indent="-269875"/>
            <a:r>
              <a:rPr lang="en-US" dirty="0"/>
              <a:t>Birla huis-Raj Ghat</a:t>
            </a:r>
            <a:endParaRPr lang="en-US"/>
          </a:p>
          <a:p>
            <a:pPr marL="269875" indent="-269875"/>
            <a:r>
              <a:rPr lang="en-US" dirty="0"/>
              <a:t>200 </a:t>
            </a:r>
            <a:r>
              <a:rPr lang="en-US" dirty="0" err="1"/>
              <a:t>Britse</a:t>
            </a:r>
            <a:r>
              <a:rPr lang="en-US" dirty="0"/>
              <a:t> </a:t>
            </a:r>
            <a:r>
              <a:rPr lang="en-US" dirty="0" err="1"/>
              <a:t>soldaten</a:t>
            </a:r>
            <a:r>
              <a:rPr lang="en-US" dirty="0"/>
              <a:t> 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DEA1620-37B8-1DC3-314E-42A62FF6B9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1422" y="1412833"/>
            <a:ext cx="6049714" cy="402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3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416F32-9D98-4340-82E8-E90CE00AD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8D85657-6A77-4466-887F-EE948B9CD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87A62DB-71D7-497D-BE1C-933ECB515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DAC2767-A7E3-4697-90F6-443A58314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B23E396-A746-411A-8709-32ABC4DDE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135C986-CB82-4211-A910-D232B9BCA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7F2C8F-CC11-4A18-AA7E-AE8C022CD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000" y="1"/>
            <a:ext cx="6858000" cy="6857999"/>
          </a:xfrm>
          <a:custGeom>
            <a:avLst/>
            <a:gdLst>
              <a:gd name="connsiteX0" fmla="*/ 3428961 w 6858000"/>
              <a:gd name="connsiteY0" fmla="*/ 0 h 6857999"/>
              <a:gd name="connsiteX1" fmla="*/ 3429042 w 6858000"/>
              <a:gd name="connsiteY1" fmla="*/ 0 h 6857999"/>
              <a:gd name="connsiteX2" fmla="*/ 3605457 w 6858000"/>
              <a:gd name="connsiteY2" fmla="*/ 4461 h 6857999"/>
              <a:gd name="connsiteX3" fmla="*/ 6858000 w 6858000"/>
              <a:gd name="connsiteY3" fmla="*/ 3429000 h 6857999"/>
              <a:gd name="connsiteX4" fmla="*/ 3429001 w 6858000"/>
              <a:gd name="connsiteY4" fmla="*/ 6857999 h 6857999"/>
              <a:gd name="connsiteX5" fmla="*/ 0 w 6858000"/>
              <a:gd name="connsiteY5" fmla="*/ 3429000 h 6857999"/>
              <a:gd name="connsiteX6" fmla="*/ 3252545 w 6858000"/>
              <a:gd name="connsiteY6" fmla="*/ 44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6857999">
                <a:moveTo>
                  <a:pt x="3428961" y="0"/>
                </a:moveTo>
                <a:lnTo>
                  <a:pt x="3429042" y="0"/>
                </a:lnTo>
                <a:lnTo>
                  <a:pt x="3605457" y="4461"/>
                </a:lnTo>
                <a:cubicBezTo>
                  <a:pt x="5417236" y="96300"/>
                  <a:pt x="6858000" y="1594396"/>
                  <a:pt x="6858000" y="3429000"/>
                </a:cubicBezTo>
                <a:cubicBezTo>
                  <a:pt x="6858000" y="5322784"/>
                  <a:pt x="5322784" y="6857999"/>
                  <a:pt x="3429001" y="6857999"/>
                </a:cubicBezTo>
                <a:cubicBezTo>
                  <a:pt x="1535216" y="6857999"/>
                  <a:pt x="0" y="5322784"/>
                  <a:pt x="0" y="3429000"/>
                </a:cubicBezTo>
                <a:cubicBezTo>
                  <a:pt x="0" y="1594396"/>
                  <a:pt x="1440765" y="96300"/>
                  <a:pt x="3252545" y="4461"/>
                </a:cubicBezTo>
                <a:close/>
              </a:path>
            </a:pathLst>
          </a:custGeom>
          <a:solidFill>
            <a:srgbClr val="FFFFFF"/>
          </a:solidFill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5CB4-3444-D23F-F0D5-824084CD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21819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Prijzen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16AB5-2AE9-0390-FAD7-38DE2F60F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2947121"/>
            <a:ext cx="4500562" cy="33616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69875" indent="-269875"/>
            <a:r>
              <a:rPr lang="en-US" dirty="0"/>
              <a:t>1937</a:t>
            </a:r>
          </a:p>
          <a:p>
            <a:pPr marL="269875" indent="-269875"/>
            <a:r>
              <a:rPr lang="en-US" dirty="0"/>
              <a:t>1938</a:t>
            </a:r>
          </a:p>
          <a:p>
            <a:pPr marL="269875" indent="-269875"/>
            <a:r>
              <a:rPr lang="en-US" dirty="0"/>
              <a:t>1939</a:t>
            </a:r>
          </a:p>
          <a:p>
            <a:pPr marL="269875" indent="-269875"/>
            <a:r>
              <a:rPr lang="en-US" dirty="0"/>
              <a:t>1947 </a:t>
            </a:r>
          </a:p>
          <a:p>
            <a:pPr marL="269875" indent="-269875"/>
            <a:r>
              <a:rPr lang="en-US" dirty="0"/>
              <a:t>1948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38284D5-DA30-43F7-0587-E64405966F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6887" y="1868664"/>
            <a:ext cx="3600000" cy="358074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4508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GlowVTI</vt:lpstr>
      <vt:lpstr>Mahatma Gandhi</vt:lpstr>
      <vt:lpstr>Inhoud</vt:lpstr>
      <vt:lpstr>Waar en wanneer</vt:lpstr>
      <vt:lpstr>PowerPoint Presentation</vt:lpstr>
      <vt:lpstr>Zijn echte naam</vt:lpstr>
      <vt:lpstr>Zijn acties</vt:lpstr>
      <vt:lpstr>Bekende uitspraken</vt:lpstr>
      <vt:lpstr>Hoe is hij gestorven?</vt:lpstr>
      <vt:lpstr>Prijzen</vt:lpstr>
      <vt:lpstr>Weetjes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252</cp:revision>
  <dcterms:created xsi:type="dcterms:W3CDTF">2023-01-20T13:48:41Z</dcterms:created>
  <dcterms:modified xsi:type="dcterms:W3CDTF">2023-01-24T10:38:36Z</dcterms:modified>
</cp:coreProperties>
</file>