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7" r:id="rId5"/>
    <p:sldId id="262" r:id="rId6"/>
    <p:sldId id="260" r:id="rId7"/>
    <p:sldId id="259" r:id="rId8"/>
    <p:sldId id="266" r:id="rId9"/>
    <p:sldId id="263" r:id="rId10"/>
    <p:sldId id="269" r:id="rId11"/>
    <p:sldId id="268" r:id="rId12"/>
    <p:sldId id="26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5B724-EBEC-4F5D-9DEF-FB4EE0DB41B1}" v="4" dt="2023-01-09T13:51:33.192"/>
    <p1510:client id="{19CE5A1E-2778-C554-D487-C453217C70CB}" v="283" dt="2023-01-12T13:18:31.154"/>
    <p1510:client id="{21E7BF53-B762-4D13-707C-8252A72683A3}" v="114" dt="2023-01-16T13:52:54.751"/>
    <p1510:client id="{333344AE-280F-C414-FBA4-2F91E72C46E0}" v="1" dt="2023-01-13T10:08:08.013"/>
    <p1510:client id="{367E9B90-C55C-0899-22D6-AD353DE3E389}" v="1" dt="2023-01-17T10:50:26.220"/>
    <p1510:client id="{4B8DA605-47AE-401D-7ADA-C187580C49EB}" v="17" dt="2023-01-23T13:05:53.889"/>
    <p1510:client id="{55C38359-7236-B1A9-6B2F-9D019671E4A1}" v="64" dt="2023-01-12T13:18:25.612"/>
    <p1510:client id="{7477B59E-B071-E154-2567-4A5796235090}" v="19" dt="2023-01-23T13:47:15.666"/>
    <p1510:client id="{7673E312-37C3-4EA5-A9C8-D75744FBF3C2}" v="320" dt="2023-01-15T16:41:27.003"/>
    <p1510:client id="{781A6FF2-1E12-32C5-3ACA-13A6FF713106}" v="59" dt="2023-01-17T11:05:21.225"/>
    <p1510:client id="{7EB451AE-BFA5-E722-E9D5-2CD4E2297AA8}" v="216" dt="2023-01-21T09:11:35.756"/>
    <p1510:client id="{8F677963-A96C-4A60-DFF1-CD806818F93A}" v="37" dt="2023-01-23T13:19:14.285"/>
    <p1510:client id="{D08FE679-4786-FF49-7697-A28BED079573}" v="159" dt="2023-01-13T10:25:26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23.01.2023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rlz=1C1CHBD_nlBE825BE825&amp;sxsrf=AJOqlzXLah7GLAN4eFbWAwbNGh1pZJzJEw:1673799075212&amp;q=henri+dunant+marie+dunant&amp;stick=H4sIAAAAAAAAAOPgE-LQz9U3sDQzy1Hi1U_XNzRMKzI0rarKrtKSzE620i9IzS_ISQVSRcX5eVbFmUk5mXnpi1glM1LzijIVUkrzEvNKFHITizJToZwdrIy72Jk4GAEgWE7mWgAAAA&amp;sa=X&amp;ved=2ahUKEwjZmra6-8n8AhWc_bsIHQcYB_0QmxMoAHoECHUQA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rlz=1C1CHBD_nlBE825BE825&amp;sxsrf=AJOqlzXLah7GLAN4eFbWAwbNGh1pZJzJEw:1673799075212&amp;q=henri+dunant+daniel+dunant&amp;stick=H4sIAAAAAAAAAOPgE-LQz9U3sDQzy1Hi1U_XNzRMKzI0LSooS9OSzE620i9IzS_ISQVSRcX5eVbFmUk5mXnpi1ilMlLzijIVUkrzEvNKFFIS8zJTc6C8HayMu9iZOBgBwxB0lFsAAAA&amp;sa=X&amp;ved=2ahUKEwjZmra6-8n8AhWc_bsIHQcYB_0QmxMoA3oECHUQBQ" TargetMode="External"/><Relationship Id="rId5" Type="http://schemas.openxmlformats.org/officeDocument/2006/relationships/hyperlink" Target="https://www.google.com/search?rlz=1C1CHBD_nlBE825BE825&amp;sxsrf=AJOqlzXLah7GLAN4eFbWAwbNGh1pZJzJEw:1673799075212&amp;q=Pierre-Louis+Dunant&amp;stick=H4sIAAAAAAAAAOPgE-LQz9U3sDQzy1Hi1U_XNzTMsLTMTUszKtOSzE620i9IzS_ISQVSRcX5eVbFmUk5mXnpi1iFAzJTi4pSdX3ySzOLFVxK8xLzSnawMu5iZ-JgBABNyirKVAAAAA&amp;sa=X&amp;ved=2ahUKEwjZmra6-8n8AhWc_bsIHQcYB_0QmxMoAnoECHUQBA" TargetMode="External"/><Relationship Id="rId4" Type="http://schemas.openxmlformats.org/officeDocument/2006/relationships/hyperlink" Target="https://www.google.com/search?rlz=1C1CHBD_nlBE825BE825&amp;sxsrf=AJOqlzXLah7GLAN4eFbWAwbNGh1pZJzJEw:1673799075212&amp;q=henri+dunant+anna+dunant&amp;stick=H4sIAAAAAAAAAOPgE-LQz9U3sDQzy1Hi1U_XNzRMKzI0Lc4witeSzE620i9IzS_ISQVSRcX5eVbFmUk5mXnpi1glMlLzijIVUkrzEvNKFBLz8hKh7B2sjLvYmTgYAR1a7U1ZAAAA&amp;sa=X&amp;ved=2ahUKEwjZmra6-8n8AhWc_bsIHQcYB_0QmxMoAXoECHUQA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/>
          </a:bodyPr>
          <a:lstStyle/>
          <a:p>
            <a:r>
              <a:rPr lang="de-DE" sz="5600">
                <a:solidFill>
                  <a:schemeClr val="bg1"/>
                </a:solidFill>
                <a:ea typeface="Calibri Light"/>
                <a:cs typeface="Calibri Light"/>
              </a:rPr>
              <a:t>Henri Dunant</a:t>
            </a:r>
            <a:endParaRPr lang="de-DE" sz="560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44487" y="5561228"/>
            <a:ext cx="3506264" cy="4495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solidFill>
                  <a:schemeClr val="bg1"/>
                </a:solidFill>
                <a:ea typeface="Calibri"/>
                <a:cs typeface="Calibri"/>
              </a:rPr>
              <a:t>Adam &amp; Karren</a:t>
            </a: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19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1DF20982-13C4-7BE8-8E72-9ACE9C73B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22" b="-1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40180027-6E73-1391-6861-2F55F78F1F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" r="14086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704E5B-D59C-586D-608A-267F22987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686A1-22B4-BFD1-AC54-7B0BED3A1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033D54-3C87-3021-7284-B6C7E5F0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960" y="1487"/>
            <a:ext cx="12311919" cy="68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60015-BAF8-E5C3-8C45-F8294CA4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b="1" i="1" err="1">
                <a:ea typeface="Calibri Light"/>
                <a:cs typeface="Calibri Light"/>
              </a:rPr>
              <a:t>inhoud</a:t>
            </a:r>
            <a:endParaRPr lang="en-US" b="1" i="1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A983-B7AD-6D17-9E94-DDE6E4B65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Wie is Henri Dunant?</a:t>
            </a:r>
          </a:p>
          <a:p>
            <a:pPr marL="0" indent="0">
              <a:buNone/>
            </a:pPr>
            <a:r>
              <a:rPr lang="en-US" b="1" dirty="0" err="1">
                <a:ea typeface="Calibri"/>
                <a:cs typeface="Calibri"/>
              </a:rPr>
              <a:t>Waar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geboren</a:t>
            </a:r>
            <a:r>
              <a:rPr lang="en-US" b="1" dirty="0">
                <a:ea typeface="Calibri"/>
                <a:cs typeface="Calibri"/>
              </a:rPr>
              <a:t> ?</a:t>
            </a:r>
          </a:p>
          <a:p>
            <a:pPr marL="0" indent="0">
              <a:buNone/>
            </a:pPr>
            <a:r>
              <a:rPr lang="en-US" b="1" dirty="0" err="1">
                <a:ea typeface="Calibri"/>
                <a:cs typeface="Calibri"/>
              </a:rPr>
              <a:t>Waar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dirty="0" err="1">
                <a:ea typeface="Calibri"/>
                <a:cs typeface="Calibri"/>
              </a:rPr>
              <a:t>overleden</a:t>
            </a:r>
            <a:r>
              <a:rPr lang="en-US" b="1" dirty="0">
                <a:ea typeface="Calibri"/>
                <a:cs typeface="Calibri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Studie</a:t>
            </a:r>
          </a:p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Werk</a:t>
            </a:r>
          </a:p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De slag om Solferino</a:t>
            </a:r>
          </a:p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Rode Kruis</a:t>
            </a:r>
          </a:p>
          <a:p>
            <a:endParaRPr lang="en-US" b="1">
              <a:ea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87AC7F-6152-53C5-B960-7F8322892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2012562"/>
            <a:ext cx="6155141" cy="28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5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26487D-16C3-C9DD-2A91-65FF443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b="1" dirty="0">
                <a:ea typeface="Calibri Light"/>
                <a:cs typeface="Calibri Light"/>
              </a:rPr>
              <a:t>Wie is Henri </a:t>
            </a:r>
            <a:r>
              <a:rPr lang="nl-NL" sz="5400" b="1" dirty="0" err="1">
                <a:ea typeface="Calibri Light"/>
                <a:cs typeface="Calibri Light"/>
              </a:rPr>
              <a:t>Dunant</a:t>
            </a:r>
            <a:r>
              <a:rPr lang="nl-NL" sz="5400" b="1" dirty="0">
                <a:ea typeface="Calibri Light"/>
                <a:cs typeface="Calibri Light"/>
              </a:rPr>
              <a:t>?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216039-68D2-FEF2-9CA3-64FA53FA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u="sng" dirty="0" err="1">
                <a:cs typeface="Calibri"/>
              </a:rPr>
              <a:t>Echte</a:t>
            </a:r>
            <a:r>
              <a:rPr lang="en-US" sz="2200" u="sng" dirty="0">
                <a:cs typeface="Calibri"/>
              </a:rPr>
              <a:t> naam</a:t>
            </a:r>
            <a:r>
              <a:rPr lang="en-US" sz="2200" dirty="0">
                <a:cs typeface="Calibri"/>
              </a:rPr>
              <a:t>: Jean Henry Dunant</a:t>
            </a:r>
          </a:p>
          <a:p>
            <a:endParaRPr lang="en-US" sz="2200" u="sng">
              <a:ea typeface="+mn-lt"/>
              <a:cs typeface="+mn-lt"/>
            </a:endParaRPr>
          </a:p>
          <a:p>
            <a:r>
              <a:rPr lang="en-US" sz="2200" u="sng" dirty="0" err="1">
                <a:ea typeface="+mn-lt"/>
                <a:cs typeface="+mn-lt"/>
              </a:rPr>
              <a:t>Prijzen</a:t>
            </a:r>
            <a:r>
              <a:rPr lang="en-US" sz="2200" dirty="0">
                <a:ea typeface="+mn-lt"/>
                <a:cs typeface="+mn-lt"/>
              </a:rPr>
              <a:t>: </a:t>
            </a:r>
            <a:r>
              <a:rPr lang="en-US" sz="2200" dirty="0" err="1">
                <a:ea typeface="+mn-lt"/>
                <a:cs typeface="+mn-lt"/>
              </a:rPr>
              <a:t>Nobelprijs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voor</a:t>
            </a:r>
            <a:r>
              <a:rPr lang="en-US" sz="2200" dirty="0">
                <a:ea typeface="+mn-lt"/>
                <a:cs typeface="+mn-lt"/>
              </a:rPr>
              <a:t> de </a:t>
            </a:r>
            <a:r>
              <a:rPr lang="en-US" sz="2200" dirty="0" err="1">
                <a:ea typeface="+mn-lt"/>
                <a:cs typeface="+mn-lt"/>
              </a:rPr>
              <a:t>Vrede</a:t>
            </a:r>
            <a:r>
              <a:rPr lang="en-US" sz="2200" dirty="0">
                <a:ea typeface="+mn-lt"/>
                <a:cs typeface="+mn-lt"/>
              </a:rPr>
              <a:t> </a:t>
            </a:r>
            <a:endParaRPr lang="en-US" sz="2200" u="sng" dirty="0">
              <a:ea typeface="+mn-lt"/>
              <a:cs typeface="+mn-lt"/>
            </a:endParaRPr>
          </a:p>
          <a:p>
            <a:endParaRPr lang="en-US" sz="2200" u="sng">
              <a:ea typeface="+mn-lt"/>
              <a:cs typeface="+mn-lt"/>
            </a:endParaRPr>
          </a:p>
          <a:p>
            <a:r>
              <a:rPr lang="en-US" sz="2200" u="sng" dirty="0">
                <a:ea typeface="+mn-lt"/>
                <a:cs typeface="+mn-lt"/>
              </a:rPr>
              <a:t>Broers/</a:t>
            </a:r>
            <a:r>
              <a:rPr lang="en-US" sz="2200" u="sng" dirty="0" err="1">
                <a:ea typeface="+mn-lt"/>
                <a:cs typeface="+mn-lt"/>
              </a:rPr>
              <a:t>zussen</a:t>
            </a:r>
            <a:r>
              <a:rPr lang="en-US" sz="2200" dirty="0">
                <a:ea typeface="+mn-lt"/>
                <a:cs typeface="+mn-lt"/>
              </a:rPr>
              <a:t>: </a:t>
            </a:r>
            <a:endParaRPr lang="en-US" sz="2200" u="sng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    Pierre-Louis, Daniel</a:t>
            </a: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    Marie, Anna </a:t>
            </a:r>
          </a:p>
        </p:txBody>
      </p:sp>
      <p:pic>
        <p:nvPicPr>
          <p:cNvPr id="4" name="Afbeelding 4" descr="Afbeelding met person, persoon, dragen, kostuum&#10;&#10;Automatisch gegenereerde beschrijving">
            <a:extLst>
              <a:ext uri="{FF2B5EF4-FFF2-40B4-BE49-F238E27FC236}">
                <a16:creationId xmlns:a16="http://schemas.microsoft.com/office/drawing/2014/main" id="{76A0CBA6-1535-3078-2FC3-6C4AD3474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4" r="16760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918AB-6A10-E4CD-9CBE-CA0E80CDD052}"/>
              </a:ext>
            </a:extLst>
          </p:cNvPr>
          <p:cNvSpPr txBox="1"/>
          <p:nvPr/>
        </p:nvSpPr>
        <p:spPr>
          <a:xfrm>
            <a:off x="16412497" y="5732206"/>
            <a:ext cx="641555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02124"/>
                </a:solidFill>
                <a:latin typeface="arial"/>
                <a:cs typeface="arial"/>
              </a:rPr>
              <a:t>Broers/zussen: </a:t>
            </a:r>
            <a:r>
              <a:rPr lang="en-US">
                <a:solidFill>
                  <a:srgbClr val="1A0DAB"/>
                </a:solidFill>
                <a:latin typeface="arial"/>
                <a:cs typeface="arial"/>
                <a:hlinkClick r:id="rId3"/>
              </a:rPr>
              <a:t>Marie Dunant</a:t>
            </a:r>
            <a:r>
              <a:rPr lang="en-US">
                <a:solidFill>
                  <a:srgbClr val="202124"/>
                </a:solidFill>
                <a:latin typeface="arial"/>
                <a:cs typeface="arial"/>
              </a:rPr>
              <a:t>, </a:t>
            </a:r>
            <a:r>
              <a:rPr lang="en-US">
                <a:solidFill>
                  <a:srgbClr val="1A0DAB"/>
                </a:solidFill>
                <a:latin typeface="arial"/>
                <a:cs typeface="arial"/>
                <a:hlinkClick r:id="rId4"/>
              </a:rPr>
              <a:t>Anna Dunant</a:t>
            </a:r>
            <a:r>
              <a:rPr lang="en-US">
                <a:solidFill>
                  <a:srgbClr val="202124"/>
                </a:solidFill>
                <a:latin typeface="arial"/>
                <a:cs typeface="arial"/>
              </a:rPr>
              <a:t>, </a:t>
            </a:r>
            <a:r>
              <a:rPr lang="en-US">
                <a:solidFill>
                  <a:srgbClr val="1A0DAB"/>
                </a:solidFill>
                <a:latin typeface="arial"/>
                <a:cs typeface="arial"/>
                <a:hlinkClick r:id="rId5"/>
              </a:rPr>
              <a:t>Pierre-Louis Dunant</a:t>
            </a:r>
            <a:r>
              <a:rPr lang="en-US">
                <a:solidFill>
                  <a:srgbClr val="202124"/>
                </a:solidFill>
                <a:latin typeface="arial"/>
                <a:cs typeface="arial"/>
              </a:rPr>
              <a:t>, </a:t>
            </a:r>
            <a:r>
              <a:rPr lang="en-US">
                <a:solidFill>
                  <a:srgbClr val="1A0DAB"/>
                </a:solidFill>
                <a:latin typeface="arial"/>
                <a:cs typeface="arial"/>
                <a:hlinkClick r:id="rId6"/>
              </a:rPr>
              <a:t>Daniel Dunant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35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82730F-E81B-AAFD-4B33-F370C273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62" y="4415978"/>
            <a:ext cx="5231177" cy="1330007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Calibri Light"/>
                <a:cs typeface="Calibri Light"/>
              </a:rPr>
              <a:t>Genève, </a:t>
            </a:r>
            <a:r>
              <a:rPr lang="en-US" sz="3200" dirty="0" err="1">
                <a:solidFill>
                  <a:schemeClr val="bg1"/>
                </a:solidFill>
                <a:ea typeface="Calibri Light"/>
                <a:cs typeface="Calibri Light"/>
              </a:rPr>
              <a:t>Zwitserland</a:t>
            </a:r>
            <a:br>
              <a:rPr lang="en-US" sz="3200" dirty="0">
                <a:ea typeface="Calibri Light"/>
                <a:cs typeface="Calibri Light"/>
              </a:rPr>
            </a:br>
            <a:r>
              <a:rPr lang="en-US" sz="3200" dirty="0">
                <a:solidFill>
                  <a:schemeClr val="bg1"/>
                </a:solidFill>
                <a:ea typeface="Calibri Light"/>
                <a:cs typeface="Calibri Light"/>
              </a:rPr>
              <a:t>8 </a:t>
            </a:r>
            <a:r>
              <a:rPr lang="en-US" sz="3200" dirty="0" err="1">
                <a:solidFill>
                  <a:schemeClr val="bg1"/>
                </a:solidFill>
                <a:ea typeface="Calibri Light"/>
                <a:cs typeface="Calibri Light"/>
              </a:rPr>
              <a:t>mei</a:t>
            </a:r>
            <a:r>
              <a:rPr lang="en-US" sz="3200" dirty="0">
                <a:solidFill>
                  <a:schemeClr val="bg1"/>
                </a:solidFill>
                <a:ea typeface="Calibri Light"/>
                <a:cs typeface="Calibri Light"/>
              </a:rPr>
              <a:t> 1828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22F7BA1-D10F-7B7E-03B6-D90F3CF19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1" r="18603" b="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E3F9F07-4C15-5137-E680-787724CC3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3" r="7300" b="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B4FF9C40-D813-3DA4-B627-0869C8BE3FB0}"/>
              </a:ext>
            </a:extLst>
          </p:cNvPr>
          <p:cNvSpPr txBox="1">
            <a:spLocks/>
          </p:cNvSpPr>
          <p:nvPr/>
        </p:nvSpPr>
        <p:spPr>
          <a:xfrm>
            <a:off x="7096371" y="4412070"/>
            <a:ext cx="5231177" cy="1330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ea typeface="Calibri Light"/>
                <a:cs typeface="Calibri Light"/>
              </a:rPr>
              <a:t>Heiden, </a:t>
            </a:r>
            <a:r>
              <a:rPr lang="en-US" sz="3200" dirty="0" err="1">
                <a:solidFill>
                  <a:schemeClr val="bg1"/>
                </a:solidFill>
                <a:ea typeface="Calibri Light"/>
                <a:cs typeface="Calibri Light"/>
              </a:rPr>
              <a:t>Zwitserland</a:t>
            </a:r>
            <a:br>
              <a:rPr lang="en-US" sz="3200" dirty="0">
                <a:ea typeface="Calibri Light"/>
                <a:cs typeface="Calibri Light"/>
              </a:rPr>
            </a:br>
            <a:r>
              <a:rPr lang="en-US" sz="3200" dirty="0">
                <a:solidFill>
                  <a:schemeClr val="bg1"/>
                </a:solidFill>
                <a:ea typeface="Calibri Light"/>
                <a:cs typeface="Calibri Light"/>
              </a:rPr>
              <a:t>30 </a:t>
            </a:r>
            <a:r>
              <a:rPr lang="en-US" sz="3200" dirty="0" err="1">
                <a:solidFill>
                  <a:schemeClr val="bg1"/>
                </a:solidFill>
                <a:ea typeface="Calibri Light"/>
                <a:cs typeface="Calibri Light"/>
              </a:rPr>
              <a:t>oktober</a:t>
            </a:r>
            <a:r>
              <a:rPr lang="en-US" sz="3200" dirty="0">
                <a:solidFill>
                  <a:schemeClr val="bg1"/>
                </a:solidFill>
                <a:ea typeface="Calibri Light"/>
                <a:cs typeface="Calibri Light"/>
              </a:rPr>
              <a:t> 1910</a:t>
            </a:r>
            <a:endParaRPr lang="en-US" sz="32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ACEB0-0031-A32B-4CDB-CC9FABECA0FE}"/>
              </a:ext>
            </a:extLst>
          </p:cNvPr>
          <p:cNvSpPr txBox="1"/>
          <p:nvPr/>
        </p:nvSpPr>
        <p:spPr>
          <a:xfrm>
            <a:off x="5461000" y="5790712"/>
            <a:ext cx="29551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alibri Light"/>
                <a:cs typeface="Calibri Light"/>
              </a:rPr>
              <a:t>82 </a:t>
            </a:r>
            <a:r>
              <a:rPr lang="en-US" sz="3200" b="1" dirty="0" err="1">
                <a:solidFill>
                  <a:srgbClr val="FFFF00"/>
                </a:solidFill>
                <a:latin typeface="Calibri Light"/>
                <a:cs typeface="Calibri Light"/>
              </a:rPr>
              <a:t>jaar</a:t>
            </a:r>
            <a:r>
              <a:rPr lang="en-US" sz="3200" b="1" dirty="0">
                <a:solidFill>
                  <a:srgbClr val="FFFF00"/>
                </a:solidFill>
                <a:latin typeface="Calibri Light"/>
                <a:cs typeface="Calibri Light"/>
              </a:rPr>
              <a:t> </a:t>
            </a:r>
            <a:endParaRPr lang="en-US" sz="3200" b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971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3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F23BE4-C82B-CA91-D841-59BA2A44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0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66" name="Rectangle 3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70E4508-C40E-E27B-0967-9FD94334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i="1" dirty="0"/>
              <a:t>     </a:t>
            </a:r>
            <a:r>
              <a:rPr lang="en-US" sz="5200" b="1" i="1" dirty="0" err="1"/>
              <a:t>studie</a:t>
            </a:r>
            <a:endParaRPr lang="en-US" sz="5200" b="1" i="1" dirty="0" err="1">
              <a:cs typeface="Calibri Light"/>
            </a:endParaRPr>
          </a:p>
        </p:txBody>
      </p:sp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1CD81A24-CCD0-FFC8-BAD8-2979A71E0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271" y="5261838"/>
            <a:ext cx="3488898" cy="148531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51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944B63-736A-8DD3-8677-AC7EE5B84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0" b="2450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A3EC8-272B-83F8-96BF-F726EE0E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        </a:t>
            </a:r>
            <a:r>
              <a:rPr lang="en-US" sz="3600" b="1" i="1">
                <a:cs typeface="Calibri Light"/>
              </a:rPr>
              <a:t>WERK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6432EB5C-A70C-4781-D859-ABB53C61A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408230" cy="3207258"/>
          </a:xfrm>
        </p:spPr>
        <p:txBody>
          <a:bodyPr anchor="t">
            <a:normAutofit/>
          </a:bodyPr>
          <a:lstStyle/>
          <a:p>
            <a:r>
              <a:rPr lang="en-US" sz="3600" b="1" i="1" dirty="0" err="1">
                <a:cs typeface="Calibri"/>
              </a:rPr>
              <a:t>Zakenman</a:t>
            </a:r>
            <a:r>
              <a:rPr lang="en-US" sz="3600" b="1" i="1" dirty="0">
                <a:cs typeface="Calibri"/>
              </a:rPr>
              <a:t>: </a:t>
            </a:r>
            <a:r>
              <a:rPr lang="en-US" sz="3600" b="1" i="1" dirty="0" err="1">
                <a:cs typeface="Calibri"/>
              </a:rPr>
              <a:t>handelaar</a:t>
            </a:r>
          </a:p>
          <a:p>
            <a:r>
              <a:rPr lang="en-US" sz="3600" b="1" i="1" dirty="0">
                <a:cs typeface="Calibri"/>
              </a:rPr>
              <a:t>Auteur</a:t>
            </a:r>
          </a:p>
          <a:p>
            <a:endParaRPr lang="en-US" sz="3600" b="1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746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788D46-E4E7-FE74-17DF-BCFCEFD9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1"/>
              <a:t>Rode kruis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CCDB2F-87A8-8248-E6E0-A5D453AB8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800" b="1" i="1">
                <a:cs typeface="Calibri"/>
              </a:rPr>
              <a:t>192 </a:t>
            </a:r>
            <a:r>
              <a:rPr lang="en-US" sz="4800" b="1" i="1" err="1">
                <a:cs typeface="Calibri"/>
              </a:rPr>
              <a:t>landen</a:t>
            </a:r>
            <a:endParaRPr lang="en-US" sz="4800" b="1" i="1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B8DB1DC-1004-7264-F604-88100777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6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0744250-3405-5CC3-A273-23D11A95C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4" y="14737"/>
            <a:ext cx="25336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C089-D241-7153-F502-4F34C5D9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Filmpje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058B7-ECE0-3B89-3374-30D57BEB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De slag om Solferino (Noord-</a:t>
            </a:r>
            <a:r>
              <a:rPr lang="en-US" dirty="0" err="1">
                <a:cs typeface="Calibri"/>
              </a:rPr>
              <a:t>Italië</a:t>
            </a:r>
            <a:r>
              <a:rPr lang="en-US" dirty="0">
                <a:cs typeface="Calibri"/>
              </a:rPr>
              <a:t>) 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 sz="2800" dirty="0">
              <a:cs typeface="Calibri"/>
            </a:endParaRPr>
          </a:p>
          <a:p>
            <a:pPr marL="457200" lvl="1" indent="0">
              <a:buNone/>
            </a:pPr>
            <a:r>
              <a:rPr lang="en-US" sz="2800" dirty="0">
                <a:cs typeface="Calibri"/>
              </a:rPr>
              <a:t>            -------) </a:t>
            </a:r>
            <a:r>
              <a:rPr lang="en-US" sz="2800" dirty="0" err="1">
                <a:cs typeface="Calibri"/>
              </a:rPr>
              <a:t>vormt</a:t>
            </a:r>
            <a:r>
              <a:rPr lang="en-US" sz="2800" dirty="0">
                <a:cs typeface="Calibri"/>
              </a:rPr>
              <a:t> het </a:t>
            </a:r>
            <a:r>
              <a:rPr lang="en-US" sz="2800" dirty="0" err="1">
                <a:cs typeface="Calibri"/>
              </a:rPr>
              <a:t>ontstaan</a:t>
            </a:r>
            <a:r>
              <a:rPr lang="en-US" sz="2800" dirty="0">
                <a:cs typeface="Calibri"/>
              </a:rPr>
              <a:t> van het Rode Kruis!</a:t>
            </a:r>
          </a:p>
          <a:p>
            <a:pPr marL="457200" lvl="1" indent="0">
              <a:buNone/>
            </a:pPr>
            <a:endParaRPr lang="en-US" sz="2800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800" dirty="0">
                <a:ea typeface="Calibri"/>
                <a:cs typeface="Calibri"/>
              </a:rPr>
              <a:t>Hij </a:t>
            </a:r>
            <a:r>
              <a:rPr lang="en-US" sz="2800" dirty="0" err="1">
                <a:ea typeface="Calibri"/>
                <a:cs typeface="Calibri"/>
              </a:rPr>
              <a:t>richtte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een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noodhospitaal</a:t>
            </a:r>
            <a:r>
              <a:rPr lang="en-US" sz="2800" dirty="0">
                <a:ea typeface="Calibri"/>
                <a:cs typeface="Calibri"/>
              </a:rPr>
              <a:t> op, </a:t>
            </a:r>
            <a:r>
              <a:rPr lang="en-US" sz="2800" dirty="0" err="1">
                <a:ea typeface="Calibri"/>
                <a:cs typeface="Calibri"/>
              </a:rPr>
              <a:t>zowel</a:t>
            </a:r>
            <a:r>
              <a:rPr lang="en-US" sz="2800" dirty="0">
                <a:ea typeface="Calibri"/>
                <a:cs typeface="Calibri"/>
              </a:rPr>
              <a:t> de Fransen </a:t>
            </a:r>
            <a:r>
              <a:rPr lang="en-US" sz="2800" dirty="0" err="1">
                <a:ea typeface="Calibri"/>
                <a:cs typeface="Calibri"/>
              </a:rPr>
              <a:t>als</a:t>
            </a:r>
            <a:r>
              <a:rPr lang="en-US" sz="2800" dirty="0">
                <a:ea typeface="Calibri"/>
                <a:cs typeface="Calibri"/>
              </a:rPr>
              <a:t> de </a:t>
            </a:r>
            <a:r>
              <a:rPr lang="en-US" sz="2800" dirty="0" err="1">
                <a:ea typeface="Calibri"/>
                <a:cs typeface="Calibri"/>
              </a:rPr>
              <a:t>Oostenrijkse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soldaten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werden</a:t>
            </a:r>
            <a:r>
              <a:rPr lang="en-US" sz="2800" dirty="0">
                <a:ea typeface="Calibri"/>
                <a:cs typeface="Calibri"/>
              </a:rPr>
              <a:t> </a:t>
            </a:r>
            <a:r>
              <a:rPr lang="en-US" sz="2800" dirty="0" err="1">
                <a:ea typeface="Calibri"/>
                <a:cs typeface="Calibri"/>
              </a:rPr>
              <a:t>verzorgd</a:t>
            </a:r>
            <a:r>
              <a:rPr lang="en-US" sz="2800" dirty="0">
                <a:ea typeface="Calibri"/>
                <a:cs typeface="Calibri"/>
              </a:rPr>
              <a:t>. </a:t>
            </a:r>
          </a:p>
          <a:p>
            <a:pPr marL="457200" lvl="1" indent="0">
              <a:buNone/>
            </a:pPr>
            <a:endParaRPr lang="en-US" sz="2800" dirty="0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DC09B-203E-4747-49F0-626EF788573B}"/>
              </a:ext>
            </a:extLst>
          </p:cNvPr>
          <p:cNvSpPr txBox="1"/>
          <p:nvPr/>
        </p:nvSpPr>
        <p:spPr>
          <a:xfrm>
            <a:off x="1674712" y="4950067"/>
            <a:ext cx="67688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https://www.youtube.com/watch?v=PAStBe_groI</a:t>
            </a:r>
            <a:endParaRPr lang="en-US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730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F550D-C274-0F68-75A6-1F2F9C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US" sz="5600" b="1" i="1" dirty="0">
                <a:cs typeface="Calibri Light"/>
              </a:rPr>
              <a:t>De slag om Solferino</a:t>
            </a: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F03430-3B7C-1D28-CDB6-98AE90788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5" r="31827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A0288803-0850-4DA0-50F4-693AB54E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 het begin van het Rode Kruis</a:t>
            </a:r>
          </a:p>
          <a:p>
            <a:r>
              <a:rPr lang="en-US" sz="2000" dirty="0">
                <a:ea typeface="+mn-lt"/>
                <a:cs typeface="+mn-lt"/>
              </a:rPr>
              <a:t>24 </a:t>
            </a:r>
            <a:r>
              <a:rPr lang="en-US" sz="2000" dirty="0" err="1">
                <a:ea typeface="+mn-lt"/>
                <a:cs typeface="+mn-lt"/>
              </a:rPr>
              <a:t>juni</a:t>
            </a:r>
            <a:r>
              <a:rPr lang="en-US" sz="2000" dirty="0">
                <a:ea typeface="+mn-lt"/>
                <a:cs typeface="+mn-lt"/>
              </a:rPr>
              <a:t> 1859</a:t>
            </a:r>
          </a:p>
          <a:p>
            <a:r>
              <a:rPr lang="en-US" sz="2000" dirty="0">
                <a:ea typeface="+mn-lt"/>
                <a:cs typeface="+mn-lt"/>
              </a:rPr>
              <a:t> Napoleon III</a:t>
            </a:r>
          </a:p>
          <a:p>
            <a:r>
              <a:rPr lang="en-US" sz="2000" dirty="0">
                <a:ea typeface="+mn-lt"/>
                <a:cs typeface="+mn-lt"/>
              </a:rPr>
              <a:t> Victor Emmanuel II</a:t>
            </a:r>
            <a:endParaRPr lang="en-US" sz="2000" dirty="0">
              <a:solidFill>
                <a:srgbClr val="000000">
                  <a:alpha val="80000"/>
                </a:srgbClr>
              </a:solidFill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 Frans Jozef I. </a:t>
            </a:r>
            <a:r>
              <a:rPr lang="en-US" sz="2000" dirty="0" err="1">
                <a:ea typeface="+mn-lt"/>
                <a:cs typeface="+mn-lt"/>
              </a:rPr>
              <a:t>keizer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Oosterijk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Noord-</a:t>
            </a:r>
            <a:r>
              <a:rPr lang="en-US" sz="2000" dirty="0" err="1">
                <a:ea typeface="+mn-lt"/>
                <a:cs typeface="+mn-lt"/>
              </a:rPr>
              <a:t>Italië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nabij</a:t>
            </a:r>
            <a:r>
              <a:rPr lang="en-US" sz="2000" dirty="0">
                <a:ea typeface="+mn-lt"/>
                <a:cs typeface="+mn-lt"/>
              </a:rPr>
              <a:t> Verona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Milaan.</a:t>
            </a:r>
            <a:br>
              <a:rPr lang="en-US" sz="2000" dirty="0">
                <a:ea typeface="+mn-lt"/>
                <a:cs typeface="+mn-lt"/>
              </a:rPr>
            </a:br>
            <a:endParaRPr lang="en-US" sz="2000" dirty="0">
              <a:ea typeface="+mn-lt"/>
              <a:cs typeface="+mn-lt"/>
            </a:endParaRPr>
          </a:p>
          <a:p>
            <a:br>
              <a:rPr lang="en-US" dirty="0"/>
            </a:br>
            <a:endParaRPr lang="en-US" dirty="0"/>
          </a:p>
        </p:txBody>
      </p:sp>
      <p:cxnSp>
        <p:nvCxnSpPr>
          <p:cNvPr id="41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4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Kantoorthema</vt:lpstr>
      <vt:lpstr>Henri Dunant</vt:lpstr>
      <vt:lpstr>inhoud</vt:lpstr>
      <vt:lpstr>Wie is Henri Dunant?</vt:lpstr>
      <vt:lpstr>Genève, Zwitserland 8 mei 1828</vt:lpstr>
      <vt:lpstr>     studie</vt:lpstr>
      <vt:lpstr>        WERK</vt:lpstr>
      <vt:lpstr>Rode kruis</vt:lpstr>
      <vt:lpstr>Filmpje</vt:lpstr>
      <vt:lpstr>De slag om Solferino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116</cp:revision>
  <dcterms:created xsi:type="dcterms:W3CDTF">2023-01-09T13:50:53Z</dcterms:created>
  <dcterms:modified xsi:type="dcterms:W3CDTF">2023-01-23T13:47:24Z</dcterms:modified>
</cp:coreProperties>
</file>