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7" r:id="rId7"/>
    <p:sldId id="267" r:id="rId8"/>
    <p:sldId id="260" r:id="rId9"/>
    <p:sldId id="265" r:id="rId10"/>
    <p:sldId id="261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2EC3B4D-1BA1-4FD2-BBA9-79D5094CB2C9}">
          <p14:sldIdLst>
            <p14:sldId id="256"/>
            <p14:sldId id="259"/>
          </p14:sldIdLst>
        </p14:section>
        <p14:section name="Naamloze sectie" id="{9146296F-C5A0-496E-B212-8E48986BFB78}">
          <p14:sldIdLst>
            <p14:sldId id="257"/>
            <p14:sldId id="267"/>
            <p14:sldId id="260"/>
            <p14:sldId id="265"/>
            <p14:sldId id="261"/>
            <p14:sldId id="262"/>
          </p14:sldIdLst>
        </p14:section>
        <p14:section name="Naamloze sectie" id="{BE9D3E9D-091E-4621-B82F-EF13EA60347F}">
          <p14:sldIdLst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08CF-64FD-91D1-9A70-CE1882E38026}" v="26" dt="2023-01-17T10:22:07.811"/>
    <p1510:client id="{ED6F5F50-DEE0-449A-9081-EA9E2CC707B6}" v="92" dt="2023-01-17T11:06:19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1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1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54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56">
            <a:extLst>
              <a:ext uri="{FF2B5EF4-FFF2-40B4-BE49-F238E27FC236}">
                <a16:creationId xmlns:a16="http://schemas.microsoft.com/office/drawing/2014/main" id="{5DB74EA8-7034-4C30-9C00-B9548577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ung San Suu Kyi - Wikipedia">
            <a:extLst>
              <a:ext uri="{FF2B5EF4-FFF2-40B4-BE49-F238E27FC236}">
                <a16:creationId xmlns:a16="http://schemas.microsoft.com/office/drawing/2014/main" id="{B2D172B5-CA64-6ACC-91CD-E5308D95E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40102"/>
          <a:stretch/>
        </p:blipFill>
        <p:spPr bwMode="auto">
          <a:xfrm>
            <a:off x="1" y="10"/>
            <a:ext cx="1219199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2058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02D51F-95E3-D5A0-F663-ACBBDD29A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613" y="880744"/>
            <a:ext cx="7002222" cy="4791953"/>
          </a:xfrm>
        </p:spPr>
        <p:txBody>
          <a:bodyPr anchor="t">
            <a:normAutofit/>
          </a:bodyPr>
          <a:lstStyle/>
          <a:p>
            <a:r>
              <a:rPr lang="nl-BE" b="1" dirty="0" err="1">
                <a:solidFill>
                  <a:srgbClr val="FFFFFF"/>
                </a:solidFill>
              </a:rPr>
              <a:t>Aung</a:t>
            </a:r>
            <a:r>
              <a:rPr lang="nl-BE" b="1" dirty="0">
                <a:solidFill>
                  <a:srgbClr val="FFFFFF"/>
                </a:solidFill>
              </a:rPr>
              <a:t> San </a:t>
            </a:r>
            <a:r>
              <a:rPr lang="nl-BE" b="1" dirty="0" err="1">
                <a:solidFill>
                  <a:srgbClr val="FFFFFF"/>
                </a:solidFill>
              </a:rPr>
              <a:t>Suu</a:t>
            </a:r>
            <a:r>
              <a:rPr lang="nl-BE" b="1" dirty="0">
                <a:solidFill>
                  <a:srgbClr val="FFFFFF"/>
                </a:solidFill>
              </a:rPr>
              <a:t> </a:t>
            </a:r>
            <a:r>
              <a:rPr lang="nl-BE" b="1" dirty="0" err="1">
                <a:solidFill>
                  <a:srgbClr val="FFFFFF"/>
                </a:solidFill>
              </a:rPr>
              <a:t>Kyi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8BF645-8106-7B98-A21E-4143DA1F1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307" y="2307984"/>
            <a:ext cx="2634124" cy="3404528"/>
          </a:xfrm>
        </p:spPr>
        <p:txBody>
          <a:bodyPr anchor="b">
            <a:normAutofit/>
          </a:bodyPr>
          <a:lstStyle/>
          <a:p>
            <a:r>
              <a:rPr lang="nl-BE" b="1" dirty="0">
                <a:solidFill>
                  <a:srgbClr val="FFFFFF"/>
                </a:solidFill>
              </a:rPr>
              <a:t>Made </a:t>
            </a:r>
            <a:r>
              <a:rPr lang="nl-BE" b="1" dirty="0" err="1">
                <a:solidFill>
                  <a:srgbClr val="FFFFFF"/>
                </a:solidFill>
              </a:rPr>
              <a:t>by</a:t>
            </a:r>
            <a:r>
              <a:rPr lang="nl-BE" b="1" dirty="0">
                <a:solidFill>
                  <a:srgbClr val="FFFFFF"/>
                </a:solidFill>
              </a:rPr>
              <a:t> Edward en Elias</a:t>
            </a:r>
          </a:p>
        </p:txBody>
      </p:sp>
      <p:cxnSp>
        <p:nvCxnSpPr>
          <p:cNvPr id="2070" name="Straight Connector 2060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62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Connector 2064">
            <a:extLst>
              <a:ext uri="{FF2B5EF4-FFF2-40B4-BE49-F238E27FC236}">
                <a16:creationId xmlns:a16="http://schemas.microsoft.com/office/drawing/2014/main" id="{3F65C608-2429-428E-BDC9-29C15CF30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277100" y="345831"/>
            <a:ext cx="0" cy="5693702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AEF53-902B-DBFF-AF4E-4A42651C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Einde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011631-F783-38B6-980B-90C78FCDD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3EE74B-B2EE-DDF1-904B-4F1E251A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BFDC64-6668-D95C-660A-7F8AD26E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60AD43-0D55-D9A3-B2F8-07A1D7CD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2" descr="aung san suu kyi van nl.wikipedia.org">
            <a:extLst>
              <a:ext uri="{FF2B5EF4-FFF2-40B4-BE49-F238E27FC236}">
                <a16:creationId xmlns:a16="http://schemas.microsoft.com/office/drawing/2014/main" id="{CB0295F4-9E76-2EA0-9B3D-6BEAC26B18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40" y="1915563"/>
            <a:ext cx="3992635" cy="3992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0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32E4EB-6994-11FA-604B-4EBC8AE8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anchor="ctr">
            <a:normAutofit/>
          </a:bodyPr>
          <a:lstStyle/>
          <a:p>
            <a:r>
              <a:rPr lang="nl-BE" b="1" dirty="0"/>
              <a:t>Inhoudstafel</a:t>
            </a:r>
          </a:p>
        </p:txBody>
      </p:sp>
      <p:pic>
        <p:nvPicPr>
          <p:cNvPr id="8" name="Picture 7" descr="Twee vellen bladmuziek gevouwen in de vorm van een hart">
            <a:extLst>
              <a:ext uri="{FF2B5EF4-FFF2-40B4-BE49-F238E27FC236}">
                <a16:creationId xmlns:a16="http://schemas.microsoft.com/office/drawing/2014/main" id="{5C4A7B19-9B35-9644-F867-49F2330CD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8" r="16154" b="-1"/>
          <a:stretch/>
        </p:blipFill>
        <p:spPr>
          <a:xfrm>
            <a:off x="20" y="10"/>
            <a:ext cx="5225120" cy="685799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3EB8F8-E155-1BB3-4712-A975474A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56347"/>
            <a:ext cx="4269474" cy="3396180"/>
          </a:xfrm>
        </p:spPr>
        <p:txBody>
          <a:bodyPr>
            <a:normAutofit/>
          </a:bodyPr>
          <a:lstStyle/>
          <a:p>
            <a:r>
              <a:rPr lang="nl-BE" dirty="0"/>
              <a:t>Geboorte </a:t>
            </a:r>
          </a:p>
          <a:p>
            <a:r>
              <a:rPr lang="nl-BE" dirty="0"/>
              <a:t>Studie</a:t>
            </a:r>
          </a:p>
          <a:p>
            <a:r>
              <a:rPr lang="nl-BE" dirty="0"/>
              <a:t>Nobelprijs</a:t>
            </a:r>
          </a:p>
          <a:p>
            <a:r>
              <a:rPr lang="nl-BE" dirty="0"/>
              <a:t>Gevangenisstraf</a:t>
            </a:r>
          </a:p>
          <a:p>
            <a:r>
              <a:rPr lang="nl-BE" dirty="0"/>
              <a:t>Bekende uitspraak</a:t>
            </a:r>
          </a:p>
          <a:p>
            <a:r>
              <a:rPr lang="nl-BE" dirty="0"/>
              <a:t>Quiz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66EDE2-69B7-2B4A-A744-5740FEE9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660589-7310-9AB6-2024-42F9E9D1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40304"/>
            <a:ext cx="39824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1/20/2023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ACE3-E7C8-B6D5-07E5-06731A7E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2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EAEAC-F34B-39D2-3A85-B974A7AB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anchor="ctr">
            <a:normAutofit/>
          </a:bodyPr>
          <a:lstStyle/>
          <a:p>
            <a:r>
              <a:rPr lang="nl-BE" b="1" dirty="0"/>
              <a:t>Geboorte</a:t>
            </a:r>
          </a:p>
        </p:txBody>
      </p:sp>
      <p:pic>
        <p:nvPicPr>
          <p:cNvPr id="1026" name="Picture 2" descr="Profile in power: Aung San Suu Kyi | InsideBurma Blog">
            <a:extLst>
              <a:ext uri="{FF2B5EF4-FFF2-40B4-BE49-F238E27FC236}">
                <a16:creationId xmlns:a16="http://schemas.microsoft.com/office/drawing/2014/main" id="{12C755BD-9813-701B-763B-E0E83D186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014"/>
          <a:stretch/>
        </p:blipFill>
        <p:spPr bwMode="auto">
          <a:xfrm>
            <a:off x="20" y="10"/>
            <a:ext cx="52251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165B4-8F40-DC61-4E77-70702785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56347"/>
            <a:ext cx="4269474" cy="3396180"/>
          </a:xfrm>
        </p:spPr>
        <p:txBody>
          <a:bodyPr>
            <a:normAutofit/>
          </a:bodyPr>
          <a:lstStyle/>
          <a:p>
            <a:r>
              <a:rPr lang="nl-BE" dirty="0"/>
              <a:t>19 juni 1945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A680C-CD01-7ED9-D6FE-B1FFFE79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E15F15-EA30-2F77-EFC1-D2E5CD89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40304"/>
            <a:ext cx="39824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1/20/2023</a:t>
            </a:fld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A331D3-5FD6-E0B6-6F9F-49B5CCB0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yanmar - Wikipedia">
            <a:extLst>
              <a:ext uri="{FF2B5EF4-FFF2-40B4-BE49-F238E27FC236}">
                <a16:creationId xmlns:a16="http://schemas.microsoft.com/office/drawing/2014/main" id="{C8C930A3-27D9-4723-A025-A74FE2DD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88" y="2959366"/>
            <a:ext cx="4333225" cy="28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0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0F51E7E-0980-4671-8E08-F7E71D0DC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95181ED-559D-4048-A0F3-C655473A2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yanmar On World Map Stock Vector (Royalty Free) 1369986719 | Shutterstock">
            <a:extLst>
              <a:ext uri="{FF2B5EF4-FFF2-40B4-BE49-F238E27FC236}">
                <a16:creationId xmlns:a16="http://schemas.microsoft.com/office/drawing/2014/main" id="{8E1FC351-9615-D9A6-35EF-4BE62D561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"/>
          <a:stretch/>
        </p:blipFill>
        <p:spPr bwMode="auto">
          <a:xfrm>
            <a:off x="367744" y="334926"/>
            <a:ext cx="11451196" cy="61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230F5E-3C3F-B71C-1652-6177E2F7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0E28F9-C417-3150-FF14-56E47D71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427996-7F30-CE26-F2CB-75AE0BDD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C0C12D0C-CE03-AA35-EBCD-576AF5114B7E}"/>
              </a:ext>
            </a:extLst>
          </p:cNvPr>
          <p:cNvSpPr/>
          <p:nvPr/>
        </p:nvSpPr>
        <p:spPr>
          <a:xfrm>
            <a:off x="7278342" y="2591111"/>
            <a:ext cx="1428745" cy="60007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0860EEF1-C06C-5A8C-E653-7E4D4ACAD90E}"/>
              </a:ext>
            </a:extLst>
          </p:cNvPr>
          <p:cNvSpPr/>
          <p:nvPr/>
        </p:nvSpPr>
        <p:spPr>
          <a:xfrm rot="16200000">
            <a:off x="5006290" y="2123283"/>
            <a:ext cx="1192790" cy="49760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2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4638ED-A130-4C63-E658-DBABBBBC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>
            <a:normAutofit/>
          </a:bodyPr>
          <a:lstStyle/>
          <a:p>
            <a:r>
              <a:rPr lang="nl-BE" b="1" dirty="0"/>
              <a:t>Studie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2B24C64-09BC-D9FD-3F26-7F3AB9E8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3"/>
            <a:ext cx="3385992" cy="3352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Filosofie</a:t>
            </a:r>
          </a:p>
          <a:p>
            <a:r>
              <a:rPr lang="nl-BE" dirty="0"/>
              <a:t>Politieke wetenschappen</a:t>
            </a:r>
          </a:p>
          <a:p>
            <a:r>
              <a:rPr lang="nl-BE" dirty="0"/>
              <a:t>Economie </a:t>
            </a:r>
          </a:p>
          <a:p>
            <a:r>
              <a:rPr lang="nl-BE" dirty="0"/>
              <a:t>St. </a:t>
            </a:r>
            <a:r>
              <a:rPr lang="nl-BE" dirty="0" err="1"/>
              <a:t>Hugh’s</a:t>
            </a:r>
            <a:r>
              <a:rPr lang="nl-BE" dirty="0"/>
              <a:t> college</a:t>
            </a:r>
          </a:p>
        </p:txBody>
      </p:sp>
      <p:pic>
        <p:nvPicPr>
          <p:cNvPr id="1028" name="Picture 4" descr="St Hugh's College | University of Oxford">
            <a:extLst>
              <a:ext uri="{FF2B5EF4-FFF2-40B4-BE49-F238E27FC236}">
                <a16:creationId xmlns:a16="http://schemas.microsoft.com/office/drawing/2014/main" id="{3F7A2732-37A4-DDC3-3838-EAFCB3806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r="25821" b="1"/>
          <a:stretch/>
        </p:blipFill>
        <p:spPr bwMode="auto">
          <a:xfrm>
            <a:off x="4688736" y="1905000"/>
            <a:ext cx="6054352" cy="41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C27BD9-431B-C7F0-B3E6-D64D1E6F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7522CA-C6D2-F1A1-4D88-4DB286E4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1/20/2023</a:t>
            </a:fld>
            <a:endParaRPr lang="en-US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31EC9E-E9CC-ADC4-2F38-09A2B639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6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FD63AD-2EA7-EB7E-16A8-99E0F7FD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29122"/>
            <a:ext cx="4301960" cy="1222621"/>
          </a:xfrm>
        </p:spPr>
        <p:txBody>
          <a:bodyPr anchor="ctr">
            <a:normAutofit/>
          </a:bodyPr>
          <a:lstStyle/>
          <a:p>
            <a:r>
              <a:rPr lang="nl-BE" b="1" dirty="0"/>
              <a:t>Nobelprijs</a:t>
            </a:r>
          </a:p>
        </p:txBody>
      </p:sp>
      <p:pic>
        <p:nvPicPr>
          <p:cNvPr id="8" name="Picture 7" descr="Close-up van een roeispaan in een meer">
            <a:extLst>
              <a:ext uri="{FF2B5EF4-FFF2-40B4-BE49-F238E27FC236}">
                <a16:creationId xmlns:a16="http://schemas.microsoft.com/office/drawing/2014/main" id="{938046F6-96B1-BE8F-42C4-64DE3790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4" r="16889" b="-1"/>
          <a:stretch/>
        </p:blipFill>
        <p:spPr>
          <a:xfrm>
            <a:off x="20" y="10"/>
            <a:ext cx="5225120" cy="685799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1C639-DF7B-E83D-C7A5-00460D0D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56347"/>
            <a:ext cx="4269474" cy="3396180"/>
          </a:xfrm>
        </p:spPr>
        <p:txBody>
          <a:bodyPr>
            <a:normAutofit/>
          </a:bodyPr>
          <a:lstStyle/>
          <a:p>
            <a:r>
              <a:rPr lang="nl-BE" dirty="0"/>
              <a:t>Vrede</a:t>
            </a:r>
          </a:p>
          <a:p>
            <a:r>
              <a:rPr lang="nl-BE" dirty="0"/>
              <a:t>1991</a:t>
            </a:r>
          </a:p>
          <a:p>
            <a:r>
              <a:rPr lang="nl-BE" b="0" i="0" dirty="0">
                <a:effectLst/>
                <a:latin typeface="arial" panose="020B0604020202020204" pitchFamily="34" charset="0"/>
              </a:rPr>
              <a:t>€</a:t>
            </a:r>
            <a:r>
              <a:rPr lang="nl-BE" dirty="0"/>
              <a:t>1,3 miljoen</a:t>
            </a:r>
          </a:p>
          <a:p>
            <a:r>
              <a:rPr lang="nl-BE" dirty="0"/>
              <a:t>Fonds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1F7AC8-4D08-9BC5-8F5E-9948C4F3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3F1857-5527-68EA-5C7B-CADD894C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40304"/>
            <a:ext cx="39824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1/20/2023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6F6272-E9D9-E7A0-A7C8-211086CA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766" y="334928"/>
            <a:ext cx="6226490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1905000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7766" y="6047437"/>
            <a:ext cx="515093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10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rtoon crimineel in de gevangenis | Premium Vector">
            <a:extLst>
              <a:ext uri="{FF2B5EF4-FFF2-40B4-BE49-F238E27FC236}">
                <a16:creationId xmlns:a16="http://schemas.microsoft.com/office/drawing/2014/main" id="{335AB536-DD4A-3C0A-B32C-32E0DEFBDF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0" b="20875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C72DE6-BA6A-48AD-8101-4122D1A35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2629647"/>
            <a:ext cx="12188952" cy="42269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692F34-729C-3FFC-A428-B8569EC2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253026"/>
            <a:ext cx="6953016" cy="15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Gevangenisstraf</a:t>
            </a:r>
          </a:p>
        </p:txBody>
      </p:sp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810C9A-3FD5-99D6-9115-4467FC03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Straight Connector 3098">
            <a:extLst>
              <a:ext uri="{FF2B5EF4-FFF2-40B4-BE49-F238E27FC236}">
                <a16:creationId xmlns:a16="http://schemas.microsoft.com/office/drawing/2014/main" id="{F12FB9A8-E482-4339-A730-6C024982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41949" y="4002410"/>
            <a:ext cx="0" cy="2045027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D2D5243F-6AFC-4A87-8525-C3B22EFD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002410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EAAF2C-CC2F-82FA-1BEC-F9373E4A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56172-D3B0-0792-EDD4-8D83B85C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9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Rectangle 5155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8" name="Rectangle 5157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60" name="Straight Connector 5159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2" name="Straight Connector 5161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4" name="Straight Connector 5163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66" name="Rectangle 5165">
            <a:extLst>
              <a:ext uri="{FF2B5EF4-FFF2-40B4-BE49-F238E27FC236}">
                <a16:creationId xmlns:a16="http://schemas.microsoft.com/office/drawing/2014/main" id="{0A609FA1-66A6-415B-92B9-358030A6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8" name="Rectangle 5167">
            <a:extLst>
              <a:ext uri="{FF2B5EF4-FFF2-40B4-BE49-F238E27FC236}">
                <a16:creationId xmlns:a16="http://schemas.microsoft.com/office/drawing/2014/main" id="{C6AAC2E7-7798-447E-893B-FB7FF71F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B895A1-965C-3535-9DC9-865A8857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939" y="800100"/>
            <a:ext cx="3904585" cy="4018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Bekende uitspraak </a:t>
            </a:r>
          </a:p>
        </p:txBody>
      </p:sp>
      <p:sp useBgFill="1">
        <p:nvSpPr>
          <p:cNvPr id="5170" name="Rectangle 5169">
            <a:extLst>
              <a:ext uri="{FF2B5EF4-FFF2-40B4-BE49-F238E27FC236}">
                <a16:creationId xmlns:a16="http://schemas.microsoft.com/office/drawing/2014/main" id="{E305489D-7E74-4ABB-970C-EB5E853E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690" y="345560"/>
            <a:ext cx="6055209" cy="5699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ung San Suu Kyi Quotes">
            <a:extLst>
              <a:ext uri="{FF2B5EF4-FFF2-40B4-BE49-F238E27FC236}">
                <a16:creationId xmlns:a16="http://schemas.microsoft.com/office/drawing/2014/main" id="{E5F4EC3B-E58E-C0C8-B4A8-8892D012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675" y="1539269"/>
            <a:ext cx="5383187" cy="32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709702-0D53-26A7-01BB-63B4033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F5BB4B-A0FD-6A72-1DD5-E0DE489A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1/20/2023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B17258-2FF6-98A9-720C-4436A464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172" name="Rectangle 5171">
            <a:extLst>
              <a:ext uri="{FF2B5EF4-FFF2-40B4-BE49-F238E27FC236}">
                <a16:creationId xmlns:a16="http://schemas.microsoft.com/office/drawing/2014/main" id="{4D71D159-A1DF-4F65-8788-481D9698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74" name="Straight Connector 5173">
            <a:extLst>
              <a:ext uri="{FF2B5EF4-FFF2-40B4-BE49-F238E27FC236}">
                <a16:creationId xmlns:a16="http://schemas.microsoft.com/office/drawing/2014/main" id="{29E95324-29FA-4B64-9A99-0F703732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125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6" name="Straight Connector 5175">
            <a:extLst>
              <a:ext uri="{FF2B5EF4-FFF2-40B4-BE49-F238E27FC236}">
                <a16:creationId xmlns:a16="http://schemas.microsoft.com/office/drawing/2014/main" id="{957D6974-7D69-4C5A-9069-2C6D3351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5114431"/>
            <a:ext cx="44621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8" name="Straight Connector 5177">
            <a:extLst>
              <a:ext uri="{FF2B5EF4-FFF2-40B4-BE49-F238E27FC236}">
                <a16:creationId xmlns:a16="http://schemas.microsoft.com/office/drawing/2014/main" id="{66E5FCEE-5988-4D87-B294-5E39454E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5280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0" name="Straight Connector 5179">
            <a:extLst>
              <a:ext uri="{FF2B5EF4-FFF2-40B4-BE49-F238E27FC236}">
                <a16:creationId xmlns:a16="http://schemas.microsoft.com/office/drawing/2014/main" id="{4859395A-E9B2-4640-911E-0C4DE63AA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10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4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6AB26-8C8C-D687-567B-5EB5AB98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Quiz!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59A2C8-E030-1969-3B11-6AA12C6CE1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000" b="1" dirty="0"/>
              <a:t>Wanneer is ze geboren?</a:t>
            </a:r>
          </a:p>
          <a:p>
            <a:r>
              <a:rPr lang="nl-BE" dirty="0"/>
              <a:t>A) 18 juni</a:t>
            </a:r>
          </a:p>
          <a:p>
            <a:r>
              <a:rPr lang="nl-BE" dirty="0"/>
              <a:t>B) 19 juni </a:t>
            </a:r>
          </a:p>
          <a:p>
            <a:r>
              <a:rPr lang="nl-BE" dirty="0"/>
              <a:t>C) 18 juli </a:t>
            </a:r>
          </a:p>
          <a:p>
            <a:r>
              <a:rPr lang="nl-BE" dirty="0"/>
              <a:t>D) 19 juli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264A5A-9530-5F67-511A-596779102F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sz="2000" b="1" dirty="0"/>
              <a:t>Waar studeerde ze?</a:t>
            </a:r>
          </a:p>
          <a:p>
            <a:r>
              <a:rPr lang="nl-BE" dirty="0"/>
              <a:t>A) St. Hugs college</a:t>
            </a:r>
          </a:p>
          <a:p>
            <a:r>
              <a:rPr lang="nl-BE" dirty="0"/>
              <a:t>B) St. </a:t>
            </a:r>
            <a:r>
              <a:rPr lang="nl-BE" dirty="0" err="1"/>
              <a:t>Pug’s</a:t>
            </a:r>
            <a:r>
              <a:rPr lang="nl-BE" dirty="0"/>
              <a:t> college</a:t>
            </a:r>
          </a:p>
          <a:p>
            <a:r>
              <a:rPr lang="nl-BE" dirty="0"/>
              <a:t>C) St. </a:t>
            </a:r>
            <a:r>
              <a:rPr lang="nl-BE" dirty="0" err="1"/>
              <a:t>Puk’s</a:t>
            </a:r>
            <a:r>
              <a:rPr lang="nl-BE" dirty="0"/>
              <a:t> college     </a:t>
            </a:r>
          </a:p>
          <a:p>
            <a:r>
              <a:rPr lang="nl-BE" dirty="0"/>
              <a:t>D) St. </a:t>
            </a:r>
            <a:r>
              <a:rPr lang="nl-BE" dirty="0" err="1"/>
              <a:t>Hug’s</a:t>
            </a:r>
            <a:r>
              <a:rPr lang="nl-BE" dirty="0"/>
              <a:t> college 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0B3769-89CB-4C20-857A-F0B941D0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D72D7-9339-C825-6277-140D8EB1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1A2D4D-F793-4DBF-4A0A-FDF27A85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7183DBE-FF55-7C0C-9792-435925FA2079}"/>
              </a:ext>
            </a:extLst>
          </p:cNvPr>
          <p:cNvSpPr txBox="1"/>
          <p:nvPr/>
        </p:nvSpPr>
        <p:spPr>
          <a:xfrm rot="21136188">
            <a:off x="2419643" y="5036233"/>
            <a:ext cx="247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Antwoord: B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224B16-4C8D-54A0-6C56-59893522CEC8}"/>
              </a:ext>
            </a:extLst>
          </p:cNvPr>
          <p:cNvSpPr txBox="1"/>
          <p:nvPr/>
        </p:nvSpPr>
        <p:spPr>
          <a:xfrm rot="324033" flipH="1">
            <a:off x="7228534" y="5045237"/>
            <a:ext cx="227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Antwoord: D</a:t>
            </a:r>
          </a:p>
        </p:txBody>
      </p:sp>
    </p:spTree>
    <p:extLst>
      <p:ext uri="{BB962C8B-B14F-4D97-AF65-F5344CB8AC3E}">
        <p14:creationId xmlns:p14="http://schemas.microsoft.com/office/powerpoint/2010/main" val="383665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99C7D"/>
      </a:accent1>
      <a:accent2>
        <a:srgbClr val="A6A372"/>
      </a:accent2>
      <a:accent3>
        <a:srgbClr val="98A67E"/>
      </a:accent3>
      <a:accent4>
        <a:srgbClr val="83AD76"/>
      </a:accent4>
      <a:accent5>
        <a:srgbClr val="82AB8A"/>
      </a:accent5>
      <a:accent6>
        <a:srgbClr val="76AD98"/>
      </a:accent6>
      <a:hlink>
        <a:srgbClr val="6184AA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F70B17FE3F54EBE43A56D0A2A2C99" ma:contentTypeVersion="6" ma:contentTypeDescription="Create a new document." ma:contentTypeScope="" ma:versionID="d3ce6f5e0b5a849757835ed066532df5">
  <xsd:schema xmlns:xsd="http://www.w3.org/2001/XMLSchema" xmlns:xs="http://www.w3.org/2001/XMLSchema" xmlns:p="http://schemas.microsoft.com/office/2006/metadata/properties" xmlns:ns3="5824907f-bc71-4a67-9047-03bed0833fcd" xmlns:ns4="2f76baa4-f054-4d8b-a48b-b01b04fbabae" targetNamespace="http://schemas.microsoft.com/office/2006/metadata/properties" ma:root="true" ma:fieldsID="d7fb4116b76242b53149180efa8b3211" ns3:_="" ns4:_="">
    <xsd:import namespace="5824907f-bc71-4a67-9047-03bed0833fcd"/>
    <xsd:import namespace="2f76baa4-f054-4d8b-a48b-b01b04fbab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4907f-bc71-4a67-9047-03bed0833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baa4-f054-4d8b-a48b-b01b04fba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24907f-bc71-4a67-9047-03bed0833fcd" xsi:nil="true"/>
  </documentManagement>
</p:properties>
</file>

<file path=customXml/itemProps1.xml><?xml version="1.0" encoding="utf-8"?>
<ds:datastoreItem xmlns:ds="http://schemas.openxmlformats.org/officeDocument/2006/customXml" ds:itemID="{0A03215B-2189-4B75-BE2B-2806F3171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3114D-FB79-4EA3-BCFB-5B11684DE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4907f-bc71-4a67-9047-03bed0833fcd"/>
    <ds:schemaRef ds:uri="2f76baa4-f054-4d8b-a48b-b01b04fba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5C0AA-CFC4-45DA-8D45-B6B8B5C8A02D}">
  <ds:schemaRefs>
    <ds:schemaRef ds:uri="http://schemas.openxmlformats.org/package/2006/metadata/core-properties"/>
    <ds:schemaRef ds:uri="http://purl.org/dc/terms/"/>
    <ds:schemaRef ds:uri="http://purl.org/dc/elements/1.1/"/>
    <ds:schemaRef ds:uri="5824907f-bc71-4a67-9047-03bed0833fc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2f76baa4-f054-4d8b-a48b-b01b04fbab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116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MemoVTI</vt:lpstr>
      <vt:lpstr>Aung San Suu Kyi</vt:lpstr>
      <vt:lpstr>Inhoudstafel</vt:lpstr>
      <vt:lpstr>Geboorte</vt:lpstr>
      <vt:lpstr>PowerPoint Presentation</vt:lpstr>
      <vt:lpstr>Studie</vt:lpstr>
      <vt:lpstr>Nobelprijs</vt:lpstr>
      <vt:lpstr>Gevangenisstraf</vt:lpstr>
      <vt:lpstr>Bekende uitspraak </vt:lpstr>
      <vt:lpstr>Quiz!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Aung san suu kyi</dc:title>
  <dc:creator>Elias Tiri</dc:creator>
  <cp:lastModifiedBy>Elias Tiri</cp:lastModifiedBy>
  <cp:revision>5</cp:revision>
  <dcterms:created xsi:type="dcterms:W3CDTF">2023-01-10T14:08:50Z</dcterms:created>
  <dcterms:modified xsi:type="dcterms:W3CDTF">2023-01-20T12:59:32Z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0x0101001FAF70B17FE3F54EBE43A56D0A2A2C99</vt:lpwstr>
  </property>
</Properties>
</file>