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4"/>
  </p:sldMasterIdLst>
  <p:sldIdLst>
    <p:sldId id="256" r:id="rId5"/>
    <p:sldId id="259" r:id="rId6"/>
    <p:sldId id="258" r:id="rId7"/>
    <p:sldId id="265" r:id="rId8"/>
    <p:sldId id="257" r:id="rId9"/>
    <p:sldId id="263" r:id="rId10"/>
    <p:sldId id="260" r:id="rId11"/>
    <p:sldId id="262" r:id="rId12"/>
    <p:sldId id="264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8238E-FA94-485E-8E38-5429BEFC273B}" v="971" vWet="973" dt="2023-01-17T10:56:30.545"/>
    <p1510:client id="{7E6075EC-54EA-702B-DA58-28E98922CC34}" v="6" dt="2023-01-17T10:58:08.536"/>
    <p1510:client id="{CE85A263-5B62-A6E4-FFAB-A6BC778A7DF7}" v="36" dt="2023-01-17T10:17:27.414"/>
    <p1510:client id="{F0ABE567-A3F1-A1E4-2B30-D8DC2F1A12B2}" v="126" dt="2023-01-16T14:13:34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4829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7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44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3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4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0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8E8E05-DEEF-A1E0-8238-97EE409C8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nl-BE"/>
              <a:t>Anuna De Wever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62B418-3633-344F-C92F-021E04420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218442"/>
          </a:xfrm>
        </p:spPr>
        <p:txBody>
          <a:bodyPr>
            <a:normAutofit/>
          </a:bodyPr>
          <a:lstStyle/>
          <a:p>
            <a:r>
              <a:rPr lang="nl-BE" err="1"/>
              <a:t>By</a:t>
            </a:r>
            <a:r>
              <a:rPr lang="nl-BE"/>
              <a:t> : Laura en </a:t>
            </a:r>
            <a:r>
              <a:rPr lang="nl-BE" err="1"/>
              <a:t>Anouck</a:t>
            </a:r>
            <a:endParaRPr lang="nl-BE" err="1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4" name="Picture 3" descr="Kleurrijke vloeibare kunst">
            <a:extLst>
              <a:ext uri="{FF2B5EF4-FFF2-40B4-BE49-F238E27FC236}">
                <a16:creationId xmlns:a16="http://schemas.microsoft.com/office/drawing/2014/main" id="{D6E60ACC-754D-6941-AA3A-870FAF02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80" r="30281" b="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DAE406-12E2-F099-6468-9301A0133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050" y="0"/>
            <a:ext cx="5039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Straight Connector 7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9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1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9" name="Straight Connector 13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60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AB5F8A-43B8-E3D9-5650-D1530A22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09490"/>
            <a:ext cx="4783015" cy="829993"/>
          </a:xfrm>
        </p:spPr>
        <p:txBody>
          <a:bodyPr vert="horz" lIns="0" tIns="0" rIns="0" bIns="0" rtlCol="0" anchor="b" anchorCtr="0">
            <a:normAutofit/>
          </a:bodyPr>
          <a:lstStyle/>
          <a:p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B4CA9A-21DC-EA1C-90F1-02998034D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5564" y="813259"/>
            <a:ext cx="5575300" cy="1520975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ctr"/>
            <a:r>
              <a:rPr lang="en-US" sz="4800" err="1">
                <a:solidFill>
                  <a:srgbClr val="FFFFFF">
                    <a:alpha val="70000"/>
                  </a:srgbClr>
                </a:solidFill>
              </a:rPr>
              <a:t>inhoud</a:t>
            </a:r>
            <a:endParaRPr lang="en-US" sz="4800"/>
          </a:p>
        </p:txBody>
      </p:sp>
      <p:grpSp>
        <p:nvGrpSpPr>
          <p:cNvPr id="161" name="Group 17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162" name="Rectangle 18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9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20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083387" y="2973085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21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166" name="Group 23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167" name="Freeform: Shape 27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168" name="Freeform: Shape 25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9ADD62F-EB14-2DDC-6266-199B31AECD6A}"/>
              </a:ext>
            </a:extLst>
          </p:cNvPr>
          <p:cNvSpPr txBox="1"/>
          <p:nvPr/>
        </p:nvSpPr>
        <p:spPr>
          <a:xfrm>
            <a:off x="6858168" y="1838117"/>
            <a:ext cx="495836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/>
              <a:t>Wie is </a:t>
            </a:r>
            <a:r>
              <a:rPr lang="en-US" sz="2800" err="1"/>
              <a:t>Anuna</a:t>
            </a:r>
            <a:r>
              <a:rPr lang="en-US" sz="2800"/>
              <a:t> De Wever?</a:t>
            </a:r>
          </a:p>
          <a:p>
            <a:pPr marL="285750" indent="-285750">
              <a:buFont typeface="Arial"/>
              <a:buChar char="•"/>
            </a:pPr>
            <a:r>
              <a:rPr lang="en-US" sz="2800" err="1"/>
              <a:t>Waarom</a:t>
            </a:r>
            <a:r>
              <a:rPr lang="en-US" sz="2800"/>
              <a:t> </a:t>
            </a:r>
            <a:r>
              <a:rPr lang="en-US" sz="2800" err="1"/>
              <a:t>Anuna</a:t>
            </a:r>
            <a:r>
              <a:rPr lang="en-US" sz="2800"/>
              <a:t> de Wever?</a:t>
            </a:r>
          </a:p>
          <a:p>
            <a:pPr marL="285750" indent="-285750">
              <a:buFont typeface="Arial"/>
              <a:buChar char="•"/>
            </a:pP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/>
              <a:t>Studies</a:t>
            </a:r>
          </a:p>
          <a:p>
            <a:pPr marL="285750" indent="-285750">
              <a:buFont typeface="Arial"/>
              <a:buChar char="•"/>
            </a:pPr>
            <a:r>
              <a:rPr lang="en-US" sz="2800"/>
              <a:t>Werk/</a:t>
            </a:r>
            <a:r>
              <a:rPr lang="en-US" sz="2800" err="1"/>
              <a:t>vrijwillig</a:t>
            </a:r>
          </a:p>
          <a:p>
            <a:pPr marL="285750" indent="-285750">
              <a:buFont typeface="Arial"/>
              <a:buChar char="•"/>
            </a:pPr>
            <a:r>
              <a:rPr lang="en-US" sz="2800" err="1"/>
              <a:t>Bekend</a:t>
            </a:r>
            <a:r>
              <a:rPr lang="en-US" sz="2800"/>
              <a:t> </a:t>
            </a:r>
            <a:r>
              <a:rPr lang="en-US" sz="2800" err="1"/>
              <a:t>geworden</a:t>
            </a: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 err="1"/>
              <a:t>Kritiek</a:t>
            </a: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 err="1"/>
              <a:t>einde</a:t>
            </a:r>
            <a:endParaRPr lang="en-US" sz="2800"/>
          </a:p>
          <a:p>
            <a:pPr marL="285750" indent="-285750">
              <a:buFont typeface="Arial"/>
              <a:buChar char="•"/>
            </a:pPr>
            <a:endParaRPr lang="en-US" sz="28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1049AF0-D2CB-067B-688D-B308AD69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50" y="724708"/>
            <a:ext cx="3770282" cy="56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33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Straight Connector 108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10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46" name="Rectangle 116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06F94F5-AFCB-7165-1263-DF1FFED2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1089025"/>
            <a:ext cx="4451349" cy="153295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Mortsel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167A20F-FA74-BC31-007B-4FC8C4A6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4248000"/>
            <a:ext cx="4451349" cy="1520975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1500"/>
              <a:t>16 Juni</a:t>
            </a:r>
          </a:p>
          <a:p>
            <a:pPr algn="ctr">
              <a:lnSpc>
                <a:spcPct val="115000"/>
              </a:lnSpc>
            </a:pPr>
            <a:r>
              <a:rPr lang="en-US" sz="1500"/>
              <a:t>2001</a:t>
            </a:r>
          </a:p>
          <a:p>
            <a:pPr algn="ctr">
              <a:lnSpc>
                <a:spcPct val="115000"/>
              </a:lnSpc>
            </a:pPr>
            <a:r>
              <a:rPr lang="en-US" sz="1500"/>
              <a:t>Anuna De Wever</a:t>
            </a:r>
          </a:p>
          <a:p>
            <a:pPr algn="ctr">
              <a:lnSpc>
                <a:spcPct val="115000"/>
              </a:lnSpc>
            </a:pPr>
            <a:r>
              <a:rPr lang="en-US" sz="1500"/>
              <a:t>Dus 21jaar</a:t>
            </a:r>
          </a:p>
        </p:txBody>
      </p:sp>
      <p:grpSp>
        <p:nvGrpSpPr>
          <p:cNvPr id="147" name="Group 118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6BBFDB43-32B5-8F63-34C2-55B7E747E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8" r="19956" b="2"/>
          <a:stretch/>
        </p:blipFill>
        <p:spPr>
          <a:xfrm>
            <a:off x="6654800" y="540032"/>
            <a:ext cx="4996212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555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995C-C121-40FC-4560-EB93A303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Waarom</a:t>
            </a:r>
            <a:r>
              <a:rPr lang="en-US"/>
              <a:t> </a:t>
            </a:r>
            <a:r>
              <a:rPr lang="en-US" err="1"/>
              <a:t>Anuna</a:t>
            </a:r>
            <a:r>
              <a:rPr lang="en-US"/>
              <a:t> De Wever </a:t>
            </a:r>
            <a:r>
              <a:rPr lang="en-US" err="1"/>
              <a:t>gekozen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6AE8-4C8E-716F-107A-7A525A0D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3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891545-ADB2-A212-6A8E-7999D7D1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7" y="1066691"/>
            <a:ext cx="6603242" cy="1149804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pPr algn="ctr"/>
            <a:r>
              <a:rPr lang="en-US"/>
              <a:t>VUB</a:t>
            </a:r>
            <a:br>
              <a:rPr lang="en-US"/>
            </a:br>
            <a:r>
              <a:rPr lang="en-US"/>
              <a:t>(Vrije Universiteit Brussel)</a:t>
            </a:r>
          </a:p>
        </p:txBody>
      </p:sp>
      <p:cxnSp>
        <p:nvCxnSpPr>
          <p:cNvPr id="33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A274AB-2022-9E12-3DC3-C745DD435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4804" y="2896859"/>
            <a:ext cx="4460874" cy="532142"/>
          </a:xfrm>
        </p:spPr>
        <p:txBody>
          <a:bodyPr vert="horz" lIns="0" tIns="0" rIns="0" bIns="0" rtlCol="0" anchor="t" anchorCtr="0">
            <a:normAutofit fontScale="25000" lnSpcReduction="20000"/>
          </a:bodyPr>
          <a:lstStyle/>
          <a:p>
            <a:r>
              <a:rPr lang="en-US"/>
              <a:t>          </a:t>
            </a:r>
            <a:endParaRPr lang="en-US" sz="4000"/>
          </a:p>
          <a:p>
            <a:r>
              <a:rPr lang="en-US" sz="21600" err="1"/>
              <a:t>wetenschap</a:t>
            </a:r>
            <a:endParaRPr lang="en-US" sz="21600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B3E4F30C-F711-4B5B-BF39-0F71A2E8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555282" y="443194"/>
            <a:ext cx="49896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766D626D-FA89-F2F8-9ACE-6FC3B21CEF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669" r="25669"/>
          <a:stretch/>
        </p:blipFill>
        <p:spPr>
          <a:xfrm>
            <a:off x="6757439" y="778861"/>
            <a:ext cx="4665527" cy="5300277"/>
          </a:xfrm>
          <a:prstGeom prst="rect">
            <a:avLst/>
          </a:prstGeom>
        </p:spPr>
      </p:pic>
      <p:sp>
        <p:nvSpPr>
          <p:cNvPr id="35" name="Rectangle 5">
            <a:extLst>
              <a:ext uri="{FF2B5EF4-FFF2-40B4-BE49-F238E27FC236}">
                <a16:creationId xmlns:a16="http://schemas.microsoft.com/office/drawing/2014/main" id="{2772F870-D2E8-4E62-8E21-7C7E9AB44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555282" y="6203194"/>
            <a:ext cx="49896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A6E1E5C3-7E0A-4EFE-9FD9-A8CA2FDCC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4882" y="443194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achebekje 5">
            <a:extLst>
              <a:ext uri="{FF2B5EF4-FFF2-40B4-BE49-F238E27FC236}">
                <a16:creationId xmlns:a16="http://schemas.microsoft.com/office/drawing/2014/main" id="{4506FEBB-A5D0-803E-8603-71401E7485B1}"/>
              </a:ext>
            </a:extLst>
          </p:cNvPr>
          <p:cNvSpPr/>
          <p:nvPr/>
        </p:nvSpPr>
        <p:spPr>
          <a:xfrm>
            <a:off x="1672713" y="426025"/>
            <a:ext cx="739587" cy="686435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09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921F8-C9D5-4F9F-172A-FAFAFC04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1" y="540033"/>
            <a:ext cx="4171949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err="1"/>
              <a:t>werk</a:t>
            </a:r>
            <a:r>
              <a:rPr lang="en-US"/>
              <a:t>/</a:t>
            </a:r>
            <a:r>
              <a:rPr lang="en-US" err="1"/>
              <a:t>vrijwilLIg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8A841-4F2B-348A-3AC9-D7099DAFA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988" y="2759076"/>
            <a:ext cx="3884962" cy="3009899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err="1">
                <a:solidFill>
                  <a:srgbClr val="FFFF00">
                    <a:alpha val="70000"/>
                  </a:srgbClr>
                </a:solidFill>
              </a:rPr>
              <a:t>Klimaatactiviste</a:t>
            </a:r>
            <a:endParaRPr lang="en-US">
              <a:solidFill>
                <a:srgbClr val="FFFF00">
                  <a:alpha val="70000"/>
                </a:srgbClr>
              </a:solidFill>
            </a:endParaRPr>
          </a:p>
          <a:p>
            <a:r>
              <a:rPr lang="en-US">
                <a:solidFill>
                  <a:srgbClr val="FFFF00">
                    <a:alpha val="70000"/>
                  </a:srgbClr>
                </a:solidFill>
              </a:rPr>
              <a:t>Campagne </a:t>
            </a:r>
            <a:r>
              <a:rPr lang="en-US" err="1">
                <a:solidFill>
                  <a:srgbClr val="FFFF00">
                    <a:alpha val="70000"/>
                  </a:srgbClr>
                </a:solidFill>
              </a:rPr>
              <a:t>voeren</a:t>
            </a:r>
            <a:endParaRPr lang="en-US">
              <a:solidFill>
                <a:srgbClr val="FFFF00">
                  <a:alpha val="70000"/>
                </a:srgbClr>
              </a:solidFill>
            </a:endParaRP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8722F292-BB2F-4786-ADC4-716D8F35B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882058" y="443198"/>
            <a:ext cx="66600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B6416B2D-5376-A071-0971-0A667CEFA2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532" r="14655" b="2"/>
          <a:stretch/>
        </p:blipFill>
        <p:spPr>
          <a:xfrm>
            <a:off x="5089042" y="654801"/>
            <a:ext cx="6246031" cy="5407351"/>
          </a:xfrm>
          <a:prstGeom prst="rect">
            <a:avLst/>
          </a:prstGeom>
        </p:spPr>
      </p:pic>
      <p:sp>
        <p:nvSpPr>
          <p:cNvPr id="45" name="Rectangle 5">
            <a:extLst>
              <a:ext uri="{FF2B5EF4-FFF2-40B4-BE49-F238E27FC236}">
                <a16:creationId xmlns:a16="http://schemas.microsoft.com/office/drawing/2014/main" id="{1E666EE2-AC41-4D5F-8602-4A85B83B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882058" y="6203198"/>
            <a:ext cx="66600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8009D30C-C51F-4809-83DD-C2F58649B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2058" y="443198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4E83-BCD5-C5A4-4E91-EE8BC48B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/>
              <a:t>Bekend geworden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2889-EBF4-46C5-A963-C3114BC92A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59410" indent="-359410"/>
            <a:r>
              <a:rPr lang="en-US">
                <a:solidFill>
                  <a:srgbClr val="FFFF00">
                    <a:alpha val="70000"/>
                  </a:srgbClr>
                </a:solidFill>
              </a:rPr>
              <a:t>Januari 2019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CC8CE28-AAC5-F247-A3DE-69F65EBA62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57663" y="2270305"/>
            <a:ext cx="7841051" cy="4140498"/>
          </a:xfrm>
        </p:spPr>
      </p:pic>
    </p:spTree>
    <p:extLst>
      <p:ext uri="{BB962C8B-B14F-4D97-AF65-F5344CB8AC3E}">
        <p14:creationId xmlns:p14="http://schemas.microsoft.com/office/powerpoint/2010/main" val="53293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3A1AE7-6A22-3F74-FF24-E4A4D09AC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kritiek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179DE4-BCE8-387E-3612-4294033C6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>
                <a:solidFill>
                  <a:srgbClr val="FFFF00">
                    <a:alpha val="70000"/>
                  </a:srgbClr>
                </a:solidFill>
              </a:rPr>
              <a:t>14 </a:t>
            </a:r>
            <a:r>
              <a:rPr lang="en-US" err="1">
                <a:solidFill>
                  <a:srgbClr val="FFFF00">
                    <a:alpha val="70000"/>
                  </a:srgbClr>
                </a:solidFill>
              </a:rPr>
              <a:t>maanden</a:t>
            </a:r>
            <a:endParaRPr lang="en-US">
              <a:solidFill>
                <a:srgbClr val="FFFF00">
                  <a:alpha val="70000"/>
                </a:srgbClr>
              </a:solidFill>
            </a:endParaRPr>
          </a:p>
          <a:p>
            <a:r>
              <a:rPr lang="en-US">
                <a:solidFill>
                  <a:srgbClr val="FFFF00">
                    <a:alpha val="70000"/>
                  </a:srgbClr>
                </a:solidFill>
              </a:rPr>
              <a:t>9 </a:t>
            </a:r>
            <a:r>
              <a:rPr lang="en-US" err="1">
                <a:solidFill>
                  <a:srgbClr val="FFFF00">
                    <a:alpha val="70000"/>
                  </a:srgbClr>
                </a:solidFill>
              </a:rPr>
              <a:t>keer</a:t>
            </a:r>
            <a:r>
              <a:rPr lang="en-US">
                <a:solidFill>
                  <a:srgbClr val="FFFF00">
                    <a:alpha val="70000"/>
                  </a:srgbClr>
                </a:solidFill>
              </a:rPr>
              <a:t> op reis</a:t>
            </a:r>
          </a:p>
          <a:p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94E1C93-52E9-343D-049F-4E37B84C5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77" r="11142"/>
          <a:stretch/>
        </p:blipFill>
        <p:spPr>
          <a:xfrm>
            <a:off x="20" y="10"/>
            <a:ext cx="4064380" cy="401399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892B88-2EA5-B970-ED16-2F46883E6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3" r="17101" b="2"/>
          <a:stretch/>
        </p:blipFill>
        <p:spPr>
          <a:xfrm>
            <a:off x="4063800" y="-1"/>
            <a:ext cx="4064400" cy="4014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A71CE6C-113B-9B8A-DA53-05FF863B7D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63" r="18081"/>
          <a:stretch/>
        </p:blipFill>
        <p:spPr>
          <a:xfrm>
            <a:off x="8127600" y="-1"/>
            <a:ext cx="4064400" cy="40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123FA-E84E-5C43-7831-5E6202C6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258" y="754169"/>
            <a:ext cx="1943390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/>
              <a:t>                </a:t>
            </a:r>
            <a:r>
              <a:rPr lang="en-US" err="1"/>
              <a:t>einde</a:t>
            </a:r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C82CF78-6F6C-3340-9125-50EA73190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5" r="35246" b="-2"/>
          <a:stretch/>
        </p:blipFill>
        <p:spPr>
          <a:xfrm>
            <a:off x="540989" y="540033"/>
            <a:ext cx="4996212" cy="577527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06D1C5EA-8251-F6B9-10E5-6E064751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276" y="2759076"/>
            <a:ext cx="4460874" cy="3009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F70B17FE3F54EBE43A56D0A2A2C99" ma:contentTypeVersion="5" ma:contentTypeDescription="Create a new document." ma:contentTypeScope="" ma:versionID="9e8dac11e1ed1eef15a131859399cdd6">
  <xsd:schema xmlns:xsd="http://www.w3.org/2001/XMLSchema" xmlns:xs="http://www.w3.org/2001/XMLSchema" xmlns:p="http://schemas.microsoft.com/office/2006/metadata/properties" xmlns:ns3="5824907f-bc71-4a67-9047-03bed0833fcd" xmlns:ns4="2f76baa4-f054-4d8b-a48b-b01b04fbabae" targetNamespace="http://schemas.microsoft.com/office/2006/metadata/properties" ma:root="true" ma:fieldsID="a5804c01921538f2026bade1bf1c1c08" ns3:_="" ns4:_="">
    <xsd:import namespace="5824907f-bc71-4a67-9047-03bed0833fcd"/>
    <xsd:import namespace="2f76baa4-f054-4d8b-a48b-b01b04fbab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4907f-bc71-4a67-9047-03bed0833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6baa4-f054-4d8b-a48b-b01b04fba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11CA3F-6C27-462C-8C6F-BB73E92E7C9B}">
  <ds:schemaRefs>
    <ds:schemaRef ds:uri="2f76baa4-f054-4d8b-a48b-b01b04fbabae"/>
    <ds:schemaRef ds:uri="5824907f-bc71-4a67-9047-03bed0833f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E5C7C9-9AD2-41FE-A13C-EA96185BDF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92247-9A0E-48B8-B842-508FFBCD5F06}">
  <ds:schemaRefs>
    <ds:schemaRef ds:uri="2f76baa4-f054-4d8b-a48b-b01b04fbabae"/>
    <ds:schemaRef ds:uri="5824907f-bc71-4a67-9047-03bed0833f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LeafVTI</vt:lpstr>
      <vt:lpstr>Anuna De Wever</vt:lpstr>
      <vt:lpstr>PowerPoint Presentation</vt:lpstr>
      <vt:lpstr>Mortsel</vt:lpstr>
      <vt:lpstr>Waarom Anuna De Wever gekozen</vt:lpstr>
      <vt:lpstr>VUB (Vrije Universiteit Brussel)</vt:lpstr>
      <vt:lpstr>werk/vrijwilLIg</vt:lpstr>
      <vt:lpstr>Bekend geworden</vt:lpstr>
      <vt:lpstr>kritiek</vt:lpstr>
      <vt:lpstr>                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Anuna De Wever</dc:title>
  <dc:creator>Anouck Steenhuyzen</dc:creator>
  <cp:revision>2</cp:revision>
  <dcterms:created xsi:type="dcterms:W3CDTF">2023-01-09T13:57:40Z</dcterms:created>
  <dcterms:modified xsi:type="dcterms:W3CDTF">2023-01-23T13:43:57Z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0x0101001FAF70B17FE3F54EBE43A56D0A2A2C99</vt:lpwstr>
  </property>
</Properties>
</file>