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6" r:id="rId4"/>
    <p:sldId id="262" r:id="rId5"/>
    <p:sldId id="260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9" r:id="rId16"/>
    <p:sldId id="280" r:id="rId17"/>
    <p:sldId id="281" r:id="rId18"/>
    <p:sldId id="293" r:id="rId19"/>
    <p:sldId id="272" r:id="rId20"/>
    <p:sldId id="274" r:id="rId21"/>
    <p:sldId id="275" r:id="rId22"/>
    <p:sldId id="276" r:id="rId23"/>
    <p:sldId id="277" r:id="rId24"/>
    <p:sldId id="278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294" r:id="rId35"/>
    <p:sldId id="273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90" r:id="rId44"/>
    <p:sldId id="291" r:id="rId45"/>
    <p:sldId id="289" r:id="rId4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4660"/>
  </p:normalViewPr>
  <p:slideViewPr>
    <p:cSldViewPr>
      <p:cViewPr varScale="1">
        <p:scale>
          <a:sx n="60" d="100"/>
          <a:sy n="60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0D1C-EE25-48B7-8904-277AAD9B00AD}" type="datetimeFigureOut">
              <a:rPr lang="nl-BE" smtClean="0"/>
              <a:pPr/>
              <a:t>16/02/2011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5148-DEF7-42D3-B99E-3FDE340D635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:\ICT\PowerPoint\Verkeer\kudde_aanwezig.jpg"/>
          <p:cNvPicPr>
            <a:picLocks noChangeAspect="1" noChangeArrowheads="1"/>
          </p:cNvPicPr>
          <p:nvPr/>
        </p:nvPicPr>
        <p:blipFill>
          <a:blip r:embed="rId2" cstate="print"/>
          <a:srcRect l="15079" t="6192" r="41155" b="41532"/>
          <a:stretch>
            <a:fillRect/>
          </a:stretch>
        </p:blipFill>
        <p:spPr bwMode="auto">
          <a:xfrm>
            <a:off x="5580112" y="332656"/>
            <a:ext cx="3134856" cy="2808312"/>
          </a:xfrm>
          <a:prstGeom prst="rect">
            <a:avLst/>
          </a:prstGeom>
          <a:noFill/>
        </p:spPr>
      </p:pic>
      <p:sp>
        <p:nvSpPr>
          <p:cNvPr id="7" name="Afgeronde rechthoek 6"/>
          <p:cNvSpPr/>
          <p:nvPr/>
        </p:nvSpPr>
        <p:spPr>
          <a:xfrm>
            <a:off x="3419872" y="3284984"/>
            <a:ext cx="5400600" cy="115212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051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64088" y="51571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J:\ICT\PowerPoint\Verkeer\1151304_45427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86478">
            <a:off x="639951" y="330971"/>
            <a:ext cx="1656184" cy="1632721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491880" y="3212976"/>
            <a:ext cx="532859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De grote verkeersquiz</a:t>
            </a:r>
          </a:p>
          <a:p>
            <a:pPr algn="r"/>
            <a:r>
              <a:rPr lang="nl-BE" dirty="0" smtClean="0"/>
              <a:t>       vijfde en zesde leerjaar  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sz="2400" dirty="0" smtClean="0"/>
              <a:t>Hoeveel ken jij over de </a:t>
            </a:r>
            <a:r>
              <a:rPr lang="nl-BE" sz="2400" b="1" dirty="0" smtClean="0">
                <a:solidFill>
                  <a:srgbClr val="FF0000"/>
                </a:solidFill>
              </a:rPr>
              <a:t>verkeersborden</a:t>
            </a:r>
            <a:r>
              <a:rPr lang="nl-BE" sz="2400" dirty="0"/>
              <a:t>?</a:t>
            </a:r>
            <a:endParaRPr lang="nl-BE" sz="2400" dirty="0" smtClean="0"/>
          </a:p>
          <a:p>
            <a:r>
              <a:rPr lang="nl-BE" sz="2400" dirty="0" smtClean="0"/>
              <a:t>Test jezelf!</a:t>
            </a:r>
            <a:endParaRPr lang="nl-BE" sz="2400" dirty="0"/>
          </a:p>
        </p:txBody>
      </p:sp>
      <p:pic>
        <p:nvPicPr>
          <p:cNvPr id="1027" name="Picture 3" descr="J:\ICT\PowerPoint\Verkeer\plaatje_bo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2882624" cy="3805064"/>
          </a:xfrm>
          <a:prstGeom prst="rect">
            <a:avLst/>
          </a:prstGeom>
          <a:noFill/>
        </p:spPr>
      </p:pic>
      <p:pic>
        <p:nvPicPr>
          <p:cNvPr id="1026" name="Picture 2" descr="J:\ICT\PowerPoint\Verkeer\draft_lens1974916module11167383photo_1219713906elderly_people_cross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48680"/>
            <a:ext cx="2444919" cy="257939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43800" y="5018068"/>
            <a:ext cx="1800200" cy="183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roomdiagram: Opgeslagen gegevens 9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Stroomdiagram: Opgeslagen gegevens 10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troomdiagram: Opgeslagen gegevens 11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99592" y="184482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chemeClr val="bg1"/>
                </a:solidFill>
              </a:rPr>
              <a:t> TIP:</a:t>
            </a:r>
          </a:p>
          <a:p>
            <a:r>
              <a:rPr lang="nl-BE" sz="3600" b="1" dirty="0" smtClean="0">
                <a:solidFill>
                  <a:schemeClr val="bg1"/>
                </a:solidFill>
              </a:rPr>
              <a:t>Kijk goed naar het bord ONDER het bord!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5576" y="4581128"/>
            <a:ext cx="1584176" cy="1584176"/>
          </a:xfrm>
          <a:prstGeom prst="rect">
            <a:avLst/>
          </a:prstGeom>
        </p:spPr>
      </p:pic>
      <p:sp>
        <p:nvSpPr>
          <p:cNvPr id="25" name="Stroomdiagram: Opgeslagen gegevens 2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4139952" y="292494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Dit bord wil ons zeggen dat iedereen verplicht </a:t>
            </a:r>
            <a:r>
              <a:rPr lang="nl-BE" sz="2400" b="1" dirty="0" smtClean="0"/>
              <a:t>links </a:t>
            </a:r>
            <a:r>
              <a:rPr lang="nl-BE" sz="2400" b="1" dirty="0" smtClean="0"/>
              <a:t>moet afslaan. </a:t>
            </a:r>
          </a:p>
          <a:p>
            <a:pPr algn="ctr"/>
            <a:r>
              <a:rPr lang="nl-BE" sz="2400" b="1" dirty="0" smtClean="0"/>
              <a:t>Ook fietsers en bromfietsen. 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20272" y="50851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D1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980728"/>
            <a:ext cx="2016224" cy="2016224"/>
          </a:xfrm>
          <a:prstGeom prst="rect">
            <a:avLst/>
          </a:prstGeom>
        </p:spPr>
      </p:pic>
      <p:sp>
        <p:nvSpPr>
          <p:cNvPr id="28" name="Stroomdiagram: Opgeslagen gegevens 27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ICT\PowerPoint\Verkeer\1243146_6306516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324544" y="-54767"/>
            <a:ext cx="10369152" cy="691276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331640" y="12687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Je komt binnen in een dorpskern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BORD 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Afbeelding 13" descr="f1a_H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429000"/>
            <a:ext cx="2676428" cy="1730449"/>
          </a:xfrm>
          <a:prstGeom prst="rect">
            <a:avLst/>
          </a:prstGeom>
        </p:spPr>
      </p:pic>
      <p:pic>
        <p:nvPicPr>
          <p:cNvPr id="17" name="Afbeelding 16" descr="f1b_H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429000"/>
            <a:ext cx="2676428" cy="1730449"/>
          </a:xfrm>
          <a:prstGeom prst="rect">
            <a:avLst/>
          </a:prstGeom>
        </p:spPr>
      </p:pic>
      <p:pic>
        <p:nvPicPr>
          <p:cNvPr id="18" name="Afbeelding 17" descr="F12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3356992"/>
            <a:ext cx="2676428" cy="1799667"/>
          </a:xfrm>
          <a:prstGeom prst="rect">
            <a:avLst/>
          </a:prstGeom>
        </p:spPr>
      </p:pic>
      <p:sp>
        <p:nvSpPr>
          <p:cNvPr id="30" name="Stroomdiagram: Opgeslagen gegevens 29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99592" y="184482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chemeClr val="bg1"/>
                </a:solidFill>
              </a:rPr>
              <a:t> TIP:</a:t>
            </a:r>
          </a:p>
          <a:p>
            <a:r>
              <a:rPr lang="nl-BE" sz="3600" b="1" dirty="0" smtClean="0">
                <a:solidFill>
                  <a:schemeClr val="bg1"/>
                </a:solidFill>
              </a:rPr>
              <a:t>Dit is een bord over een woonerf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5576" y="4581128"/>
            <a:ext cx="1584176" cy="1584176"/>
          </a:xfrm>
          <a:prstGeom prst="rect">
            <a:avLst/>
          </a:prstGeom>
        </p:spPr>
      </p:pic>
      <p:sp>
        <p:nvSpPr>
          <p:cNvPr id="25" name="Stroomdiagram: Opgeslagen gegevens 2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4139952" y="292494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Deze borden betekenen allebei hetzelfde. </a:t>
            </a:r>
            <a:br>
              <a:rPr lang="nl-BE" sz="2400" b="1" dirty="0" smtClean="0"/>
            </a:br>
            <a:r>
              <a:rPr lang="nl-BE" sz="2400" b="1" dirty="0" smtClean="0"/>
              <a:t>Je komt binnen in een dorpskern, vanaf hier moet je maximum 50km per uur rijden. 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20272" y="50851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f1a_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268760"/>
            <a:ext cx="2676428" cy="1730449"/>
          </a:xfrm>
          <a:prstGeom prst="rect">
            <a:avLst/>
          </a:prstGeom>
        </p:spPr>
      </p:pic>
      <p:pic>
        <p:nvPicPr>
          <p:cNvPr id="8" name="Afbeelding 7" descr="f1b_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268760"/>
            <a:ext cx="2676428" cy="1730449"/>
          </a:xfrm>
          <a:prstGeom prst="rect">
            <a:avLst/>
          </a:prstGeom>
        </p:spPr>
      </p:pic>
      <p:sp>
        <p:nvSpPr>
          <p:cNvPr id="29" name="Stroomdiagram: Opgeslagen gegevens 28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ICT\PowerPoint\Verkeer\1243146_6306516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324544" y="-54767"/>
            <a:ext cx="10369152" cy="691276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863080" y="11967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Hier is een spooroverweg zonder slagbomen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BORD 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Afbeelding 7" descr="A4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429000"/>
            <a:ext cx="1929396" cy="1697868"/>
          </a:xfrm>
          <a:prstGeom prst="rect">
            <a:avLst/>
          </a:prstGeom>
        </p:spPr>
      </p:pic>
      <p:pic>
        <p:nvPicPr>
          <p:cNvPr id="10" name="Afbeelding 9" descr="A4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429000"/>
            <a:ext cx="1929396" cy="1697868"/>
          </a:xfrm>
          <a:prstGeom prst="rect">
            <a:avLst/>
          </a:prstGeom>
        </p:spPr>
      </p:pic>
      <p:pic>
        <p:nvPicPr>
          <p:cNvPr id="11" name="Afbeelding 10" descr="A4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429000"/>
            <a:ext cx="1929396" cy="1723594"/>
          </a:xfrm>
          <a:prstGeom prst="rect">
            <a:avLst/>
          </a:prstGeom>
        </p:spPr>
      </p:pic>
      <p:sp>
        <p:nvSpPr>
          <p:cNvPr id="35" name="Stroomdiagram: Opgeslagen gegevens 3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Stroomdiagram: Opgeslagen gegevens 4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Stroomdiagram: Opgeslagen gegevens 5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2" name="Stroomdiagram: Opgeslagen gegevens 5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3" name="Stroomdiagram: Opgeslagen gegevens 5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4" name="Stroomdiagram: Opgeslagen gegevens 5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99592" y="184482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chemeClr val="bg1"/>
                </a:solidFill>
              </a:rPr>
              <a:t> TIP:</a:t>
            </a:r>
          </a:p>
          <a:p>
            <a:r>
              <a:rPr lang="nl-BE" sz="3600" b="1" dirty="0" smtClean="0">
                <a:solidFill>
                  <a:schemeClr val="bg1"/>
                </a:solidFill>
              </a:rPr>
              <a:t>Als er geen slagbomen zijn kan je de trein zien…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5576" y="4581128"/>
            <a:ext cx="1584176" cy="1584176"/>
          </a:xfrm>
          <a:prstGeom prst="rect">
            <a:avLst/>
          </a:prstGeom>
        </p:spPr>
      </p:pic>
      <p:sp>
        <p:nvSpPr>
          <p:cNvPr id="25" name="Stroomdiagram: Opgeslagen gegevens 2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4139952" y="256490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Als je dit bord ziet staan wil het zeggen dat je een overweg ZONDER slagbomen nadert.</a:t>
            </a:r>
          </a:p>
          <a:p>
            <a:pPr algn="ctr"/>
            <a:endParaRPr lang="nl-BE" sz="2400" b="1" dirty="0" smtClean="0"/>
          </a:p>
          <a:p>
            <a:pPr algn="ctr"/>
            <a:r>
              <a:rPr lang="nl-BE" sz="2400" b="1" dirty="0" smtClean="0"/>
              <a:t>           Hier zijn er WEL</a:t>
            </a:r>
          </a:p>
          <a:p>
            <a:pPr algn="ctr"/>
            <a:r>
              <a:rPr lang="nl-BE" sz="2400" b="1" dirty="0" smtClean="0"/>
              <a:t>            slagbomen!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20272" y="50851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A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836712"/>
            <a:ext cx="1929396" cy="1697868"/>
          </a:xfrm>
          <a:prstGeom prst="rect">
            <a:avLst/>
          </a:prstGeom>
        </p:spPr>
      </p:pic>
      <p:pic>
        <p:nvPicPr>
          <p:cNvPr id="12" name="Afbeelding 11" descr="A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17032"/>
            <a:ext cx="1440160" cy="1267340"/>
          </a:xfrm>
          <a:prstGeom prst="rect">
            <a:avLst/>
          </a:prstGeom>
        </p:spPr>
      </p:pic>
      <p:sp>
        <p:nvSpPr>
          <p:cNvPr id="31" name="Stroomdiagram: Opgeslagen gegevens 30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Stroomdiagram: Opgeslagen gegevens 49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1340768"/>
            <a:ext cx="9324528" cy="4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907704" y="188640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/>
              <a:t>DEEL 2</a:t>
            </a:r>
          </a:p>
        </p:txBody>
      </p:sp>
      <p:pic>
        <p:nvPicPr>
          <p:cNvPr id="4" name="Afbeelding 3" descr="D1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40352" y="5445224"/>
            <a:ext cx="1224136" cy="1224136"/>
          </a:xfrm>
          <a:prstGeom prst="rect">
            <a:avLst/>
          </a:prstGeom>
        </p:spPr>
      </p:pic>
      <p:sp>
        <p:nvSpPr>
          <p:cNvPr id="23" name="Stroomdiagram: Opgeslagen gegevens 22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067752_4474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872" cy="6858001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3347864" y="162880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Dit bord verplicht voetgangers en fietsers hier te </a:t>
            </a:r>
            <a:r>
              <a:rPr lang="nl-BE" sz="2400" b="1" dirty="0" smtClean="0">
                <a:solidFill>
                  <a:schemeClr val="bg1"/>
                </a:solidFill>
              </a:rPr>
              <a:t>wandelen </a:t>
            </a:r>
            <a:r>
              <a:rPr lang="nl-BE" sz="2400" b="1" dirty="0" smtClean="0">
                <a:solidFill>
                  <a:schemeClr val="bg1"/>
                </a:solidFill>
              </a:rPr>
              <a:t>of te fietsen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ANTWOORD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Afbeelding 4" descr="D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412776"/>
            <a:ext cx="1296144" cy="1296144"/>
          </a:xfrm>
          <a:prstGeom prst="rect">
            <a:avLst/>
          </a:prstGeom>
        </p:spPr>
      </p:pic>
      <p:sp>
        <p:nvSpPr>
          <p:cNvPr id="6" name="Tekstvak 5">
            <a:hlinkClick r:id="rId3" action="ppaction://hlinksldjump"/>
          </p:cNvPr>
          <p:cNvSpPr txBox="1"/>
          <p:nvPr/>
        </p:nvSpPr>
        <p:spPr>
          <a:xfrm>
            <a:off x="3419872" y="249289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Dit bord verplicht voetgangers met kinderen en fietsers hier te </a:t>
            </a: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wandelen </a:t>
            </a: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of te fietsen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kstvak 6">
            <a:hlinkClick r:id="" action="ppaction://hlinkshowjump?jump=nextslide"/>
          </p:cNvPr>
          <p:cNvSpPr txBox="1"/>
          <p:nvPr/>
        </p:nvSpPr>
        <p:spPr>
          <a:xfrm>
            <a:off x="3491880" y="371703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Dit bord verplicht iedereen hier te </a:t>
            </a:r>
            <a:r>
              <a:rPr lang="nl-BE" sz="2400" b="1" dirty="0" smtClean="0">
                <a:solidFill>
                  <a:schemeClr val="bg1"/>
                </a:solidFill>
              </a:rPr>
              <a:t>wandelen </a:t>
            </a:r>
            <a:r>
              <a:rPr lang="nl-BE" sz="2400" b="1" dirty="0" smtClean="0">
                <a:solidFill>
                  <a:schemeClr val="bg1"/>
                </a:solidFill>
              </a:rPr>
              <a:t>of te fietsen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hlinkClick r:id="" action="ppaction://hlinkshowjump?jump=nextslide"/>
          </p:cNvPr>
          <p:cNvSpPr txBox="1"/>
          <p:nvPr/>
        </p:nvSpPr>
        <p:spPr>
          <a:xfrm>
            <a:off x="3491880" y="458112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Dit bord geeft aan dat je hier veilig  kan wandelen of fietsen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54" y="1340768"/>
            <a:ext cx="9260566" cy="4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907704" y="188640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/>
              <a:t>DEEL 1</a:t>
            </a:r>
          </a:p>
        </p:txBody>
      </p:sp>
      <p:pic>
        <p:nvPicPr>
          <p:cNvPr id="4" name="Afbeelding 3" descr="D1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40352" y="5445224"/>
            <a:ext cx="1224136" cy="1224136"/>
          </a:xfrm>
          <a:prstGeom prst="rect">
            <a:avLst/>
          </a:prstGeom>
        </p:spPr>
      </p:pic>
      <p:sp>
        <p:nvSpPr>
          <p:cNvPr id="23" name="Stroomdiagram: Opgeslagen gegevens 22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9" y="-158619"/>
            <a:ext cx="9937104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2699792" y="184482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 smtClean="0">
                <a:solidFill>
                  <a:schemeClr val="bg1"/>
                </a:solidFill>
              </a:rPr>
              <a:t> TIP:</a:t>
            </a:r>
          </a:p>
          <a:p>
            <a:pPr algn="r"/>
            <a:r>
              <a:rPr lang="nl-BE" sz="3600" b="1" dirty="0" smtClean="0">
                <a:solidFill>
                  <a:schemeClr val="bg1"/>
                </a:solidFill>
              </a:rPr>
              <a:t>Dit is een gebodsbord!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12160" y="4509120"/>
            <a:ext cx="1584176" cy="1584176"/>
          </a:xfrm>
          <a:prstGeom prst="rect">
            <a:avLst/>
          </a:prstGeom>
        </p:spPr>
      </p:pic>
      <p:sp>
        <p:nvSpPr>
          <p:cNvPr id="25" name="Stroomdiagram: Opgeslagen gegevens 2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467544" y="2492896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Deze borden geven het gedeelte van de weg aan dat voorbehouden is voor voetgangers, met of zonder kinderen en fietsers. </a:t>
            </a:r>
            <a:br>
              <a:rPr lang="nl-BE" sz="2400" b="1" dirty="0" smtClean="0"/>
            </a:br>
            <a:r>
              <a:rPr lang="nl-BE" sz="2400" b="1" dirty="0" smtClean="0"/>
              <a:t>Zij moeten hier dus wandelen of fietsen. 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99592" y="50131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D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980728"/>
            <a:ext cx="1296144" cy="1296144"/>
          </a:xfrm>
          <a:prstGeom prst="rect">
            <a:avLst/>
          </a:prstGeom>
        </p:spPr>
      </p:pic>
      <p:sp>
        <p:nvSpPr>
          <p:cNvPr id="30" name="Stroomdiagram: Opgeslagen gegevens 29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067752_4474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872" cy="6858001"/>
          </a:xfrm>
          <a:prstGeom prst="rect">
            <a:avLst/>
          </a:prstGeom>
          <a:noFill/>
        </p:spPr>
      </p:pic>
      <p:sp>
        <p:nvSpPr>
          <p:cNvPr id="4" name="Tekstvak 3">
            <a:hlinkClick r:id="" action="ppaction://hlinkshowjump?jump=nextslide"/>
          </p:cNvPr>
          <p:cNvSpPr txBox="1"/>
          <p:nvPr/>
        </p:nvSpPr>
        <p:spPr>
          <a:xfrm>
            <a:off x="3347864" y="162880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Dit is een gebodsbord</a:t>
            </a:r>
            <a:br>
              <a:rPr lang="nl-BE" sz="2400" b="1" dirty="0" smtClean="0">
                <a:solidFill>
                  <a:schemeClr val="bg1"/>
                </a:solidFill>
              </a:rPr>
            </a:br>
            <a:r>
              <a:rPr lang="nl-BE" sz="2400" b="1" dirty="0" smtClean="0">
                <a:solidFill>
                  <a:schemeClr val="bg1"/>
                </a:solidFill>
              </a:rPr>
              <a:t>	JE MOET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ANTWOORD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kstvak 5">
            <a:hlinkClick r:id="" action="ppaction://hlinkshowjump?jump=nextslide"/>
          </p:cNvPr>
          <p:cNvSpPr txBox="1"/>
          <p:nvPr/>
        </p:nvSpPr>
        <p:spPr>
          <a:xfrm>
            <a:off x="3419872" y="249289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Dit is een verbodsbord</a:t>
            </a:r>
          </a:p>
          <a:p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JE MAG NIET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kstvak 6">
            <a:hlinkClick r:id="rId3" action="ppaction://hlinksldjump"/>
          </p:cNvPr>
          <p:cNvSpPr txBox="1"/>
          <p:nvPr/>
        </p:nvSpPr>
        <p:spPr>
          <a:xfrm>
            <a:off x="3491880" y="350100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Dit bord gaat over de voorrang</a:t>
            </a:r>
          </a:p>
          <a:p>
            <a:r>
              <a:rPr lang="nl-BE" sz="2400" b="1" dirty="0" smtClean="0">
                <a:solidFill>
                  <a:schemeClr val="bg1"/>
                </a:solidFill>
              </a:rPr>
              <a:t>	WIE GAAT VOOR?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hlinkClick r:id="" action="ppaction://hlinkshowjump?jump=nextslide"/>
          </p:cNvPr>
          <p:cNvSpPr txBox="1"/>
          <p:nvPr/>
        </p:nvSpPr>
        <p:spPr>
          <a:xfrm>
            <a:off x="3491880" y="443711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Dit is een </a:t>
            </a:r>
            <a:r>
              <a:rPr lang="nl-BE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gevaarsbord</a:t>
            </a: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LET OP! 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9" name="Afbeelding 28" descr="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4784"/>
            <a:ext cx="1440160" cy="1267341"/>
          </a:xfrm>
          <a:prstGeom prst="rect">
            <a:avLst/>
          </a:prstGeom>
        </p:spPr>
      </p:pic>
      <p:sp>
        <p:nvSpPr>
          <p:cNvPr id="30" name="Stroomdiagram: Opgeslagen gegevens 29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9" y="-158619"/>
            <a:ext cx="9937104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2699792" y="184482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 smtClean="0">
                <a:solidFill>
                  <a:schemeClr val="bg1"/>
                </a:solidFill>
              </a:rPr>
              <a:t>De driehoek wijst op gevaar</a:t>
            </a:r>
          </a:p>
          <a:p>
            <a:r>
              <a:rPr lang="nl-BE" sz="3600" b="1" dirty="0" smtClean="0">
                <a:solidFill>
                  <a:schemeClr val="bg1"/>
                </a:solidFill>
              </a:rPr>
              <a:t>De driehoek die naar onderen staat wijst op …. 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12160" y="4509120"/>
            <a:ext cx="1584176" cy="1584176"/>
          </a:xfrm>
          <a:prstGeom prst="rect">
            <a:avLst/>
          </a:prstGeom>
        </p:spPr>
      </p:pic>
      <p:sp>
        <p:nvSpPr>
          <p:cNvPr id="25" name="Stroomdiagram: Opgeslagen gegevens 2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Stroomdiagram: Opgeslagen gegevens 4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Stroomdiagram: Opgeslagen gegevens 5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2" name="Stroomdiagram: Opgeslagen gegevens 5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3" name="Stroomdiagram: Opgeslagen gegevens 5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4" name="Stroomdiagram: Opgeslagen gegevens 5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5" name="Stroomdiagram: Opgeslagen gegevens 5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6" name="Stroomdiagram: Opgeslagen gegevens 5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7" name="Stroomdiagram: Opgeslagen gegevens 5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8" name="Stroomdiagram: Opgeslagen gegevens 5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9" name="Stroomdiagram: Opgeslagen gegevens 5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0" name="Stroomdiagram: Opgeslagen gegevens 5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1" name="Stroomdiagram: Opgeslagen gegevens 6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2" name="Stroomdiagram: Opgeslagen gegevens 6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3" name="Stroomdiagram: Opgeslagen gegevens 6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4" name="Stroomdiagram: Opgeslagen gegevens 6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249289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Dit is een voorrangsbord. </a:t>
            </a:r>
          </a:p>
          <a:p>
            <a:pPr algn="ctr"/>
            <a:r>
              <a:rPr lang="nl-BE" sz="2400" b="1" dirty="0" smtClean="0"/>
              <a:t>Als je dit bord ziet moet je voorrang verlenen aan alle andere weggebruikers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99592" y="50131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124744"/>
            <a:ext cx="1440160" cy="1267341"/>
          </a:xfrm>
          <a:prstGeom prst="rect">
            <a:avLst/>
          </a:prstGeom>
        </p:spPr>
      </p:pic>
      <p:sp>
        <p:nvSpPr>
          <p:cNvPr id="29" name="Stroomdiagram: Opgeslagen gegevens 28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067752_4474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872" cy="6858001"/>
          </a:xfrm>
          <a:prstGeom prst="rect">
            <a:avLst/>
          </a:prstGeom>
          <a:noFill/>
        </p:spPr>
      </p:pic>
      <p:sp>
        <p:nvSpPr>
          <p:cNvPr id="4" name="Tekstvak 3">
            <a:hlinkClick r:id="" action="ppaction://hlinkshowjump?jump=nextslide"/>
          </p:cNvPr>
          <p:cNvSpPr txBox="1"/>
          <p:nvPr/>
        </p:nvSpPr>
        <p:spPr>
          <a:xfrm>
            <a:off x="3347864" y="162880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Dit wil zeggen: Let op, een rotonde!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ANTWOORD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kstvak 5">
            <a:hlinkClick r:id="rId3" action="ppaction://hlinksldjump"/>
          </p:cNvPr>
          <p:cNvSpPr txBox="1"/>
          <p:nvPr/>
        </p:nvSpPr>
        <p:spPr>
          <a:xfrm>
            <a:off x="3419872" y="249289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Dit wil zeggen: verplicht rondgaand verkeer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kstvak 6">
            <a:hlinkClick r:id="" action="ppaction://hlinkshowjump?jump=nextslide"/>
          </p:cNvPr>
          <p:cNvSpPr txBox="1"/>
          <p:nvPr/>
        </p:nvSpPr>
        <p:spPr>
          <a:xfrm>
            <a:off x="3491880" y="350100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Dit wil zeggen: Draai een rondje voor je verder mag rijden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hlinkClick r:id="" action="ppaction://hlinkshowjump?jump=nextslide"/>
          </p:cNvPr>
          <p:cNvSpPr txBox="1"/>
          <p:nvPr/>
        </p:nvSpPr>
        <p:spPr>
          <a:xfrm>
            <a:off x="3491880" y="443711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Dit wil zeggen: een rotonde met 3 armen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troomdiagram: Opgeslagen gegevens 10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troomdiagram: Opgeslagen gegevens 11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2" name="Afbeelding 31" descr="D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9" y="-158619"/>
            <a:ext cx="9937104" cy="7016619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12160" y="4509120"/>
            <a:ext cx="1584176" cy="1584176"/>
          </a:xfrm>
          <a:prstGeom prst="rect">
            <a:avLst/>
          </a:prstGeom>
        </p:spPr>
      </p:pic>
      <p:sp>
        <p:nvSpPr>
          <p:cNvPr id="45" name="Stroomdiagram: Opgeslagen gegevens 4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Stroomdiagram: Opgeslagen gegevens 4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Stroomdiagram: Opgeslagen gegevens 5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2" name="Stroomdiagram: Opgeslagen gegevens 5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3" name="Stroomdiagram: Opgeslagen gegevens 5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4" name="Stroomdiagram: Opgeslagen gegevens 5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5" name="Stroomdiagram: Opgeslagen gegevens 5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6" name="Stroomdiagram: Opgeslagen gegevens 5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7" name="Stroomdiagram: Opgeslagen gegevens 5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8" name="Stroomdiagram: Opgeslagen gegevens 5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9" name="Stroomdiagram: Opgeslagen gegevens 5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0" name="Stroomdiagram: Opgeslagen gegevens 5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1" name="Stroomdiagram: Opgeslagen gegevens 6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2" name="Stroomdiagram: Opgeslagen gegevens 6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3" name="Stroomdiagram: Opgeslagen gegevens 6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4" name="Stroomdiagram: Opgeslagen gegevens 6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249289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Dit bord wijst op “verplicht rondgaand verkeer”. </a:t>
            </a:r>
            <a:br>
              <a:rPr lang="nl-BE" sz="2400" b="1" dirty="0" smtClean="0"/>
            </a:br>
            <a:r>
              <a:rPr lang="nl-BE" sz="2400" b="1" dirty="0" smtClean="0"/>
              <a:t/>
            </a:r>
            <a:br>
              <a:rPr lang="nl-BE" sz="2400" b="1" dirty="0" smtClean="0"/>
            </a:br>
            <a:r>
              <a:rPr lang="nl-BE" sz="2400" b="1" dirty="0" smtClean="0"/>
              <a:t>Je moet dus de rotonde nemen in de richting van de pijlen. 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99592" y="50131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oomdiagram: Opgeslagen gegevens 6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Stroomdiagram: Opgeslagen gegevens 7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Stroomdiagram: Opgeslagen gegevens 10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troomdiagram: Opgeslagen gegevens 11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0" name="Afbeelding 29" descr="D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196752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067752_4474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872" cy="6858001"/>
          </a:xfrm>
          <a:prstGeom prst="rect">
            <a:avLst/>
          </a:prstGeom>
          <a:noFill/>
        </p:spPr>
      </p:pic>
      <p:sp>
        <p:nvSpPr>
          <p:cNvPr id="4" name="Tekstvak 3">
            <a:hlinkClick r:id="" action="ppaction://hlinkshowjump?jump=nextslide"/>
          </p:cNvPr>
          <p:cNvSpPr txBox="1"/>
          <p:nvPr/>
        </p:nvSpPr>
        <p:spPr>
          <a:xfrm>
            <a:off x="3347864" y="162880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Hier mag ik wandelen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ANTWOORD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kstvak 5">
            <a:hlinkClick r:id="rId3" action="ppaction://hlinksldjump"/>
          </p:cNvPr>
          <p:cNvSpPr txBox="1"/>
          <p:nvPr/>
        </p:nvSpPr>
        <p:spPr>
          <a:xfrm>
            <a:off x="3419872" y="249289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Hier mag ik fietsen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kstvak 6">
            <a:hlinkClick r:id="" action="ppaction://hlinkshowjump?jump=nextslide"/>
          </p:cNvPr>
          <p:cNvSpPr txBox="1"/>
          <p:nvPr/>
        </p:nvSpPr>
        <p:spPr>
          <a:xfrm>
            <a:off x="3491880" y="350100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Hier mag niemand voorbij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hlinkClick r:id="" action="ppaction://hlinkshowjump?jump=nextslide"/>
          </p:cNvPr>
          <p:cNvSpPr txBox="1"/>
          <p:nvPr/>
        </p:nvSpPr>
        <p:spPr>
          <a:xfrm>
            <a:off x="3491880" y="443711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Hier mag ik niet oversteken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troomdiagram: Opgeslagen gegevens 10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troomdiagram: Opgeslagen gegevens 11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2" name="Afbeelding 31" descr="C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196752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9" y="-158619"/>
            <a:ext cx="9937104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2699792" y="184482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 smtClean="0">
                <a:solidFill>
                  <a:schemeClr val="bg1"/>
                </a:solidFill>
              </a:rPr>
              <a:t>Een rond bord met een rode rand wijst op een verbod. </a:t>
            </a:r>
            <a:br>
              <a:rPr lang="nl-BE" sz="3600" b="1" dirty="0" smtClean="0">
                <a:solidFill>
                  <a:schemeClr val="bg1"/>
                </a:solidFill>
              </a:rPr>
            </a:br>
            <a:r>
              <a:rPr lang="nl-BE" sz="3600" b="1" dirty="0" smtClean="0">
                <a:solidFill>
                  <a:schemeClr val="bg1"/>
                </a:solidFill>
              </a:rPr>
              <a:t>Wat </a:t>
            </a:r>
            <a:r>
              <a:rPr lang="nl-BE" sz="3600" b="1" dirty="0" smtClean="0">
                <a:solidFill>
                  <a:schemeClr val="bg1"/>
                </a:solidFill>
              </a:rPr>
              <a:t>verboden </a:t>
            </a:r>
            <a:r>
              <a:rPr lang="nl-BE" sz="3600" b="1" dirty="0" smtClean="0">
                <a:solidFill>
                  <a:schemeClr val="bg1"/>
                </a:solidFill>
              </a:rPr>
              <a:t>is staat in het witte vlak. 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12160" y="4509120"/>
            <a:ext cx="1584176" cy="1584176"/>
          </a:xfrm>
          <a:prstGeom prst="rect">
            <a:avLst/>
          </a:prstGeom>
        </p:spPr>
      </p:pic>
      <p:sp>
        <p:nvSpPr>
          <p:cNvPr id="45" name="Stroomdiagram: Opgeslagen gegevens 4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Stroomdiagram: Opgeslagen gegevens 4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Stroomdiagram: Opgeslagen gegevens 5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2" name="Stroomdiagram: Opgeslagen gegevens 5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3" name="Stroomdiagram: Opgeslagen gegevens 5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4" name="Stroomdiagram: Opgeslagen gegevens 5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5" name="Stroomdiagram: Opgeslagen gegevens 5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6" name="Stroomdiagram: Opgeslagen gegevens 5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7" name="Stroomdiagram: Opgeslagen gegevens 5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8" name="Stroomdiagram: Opgeslagen gegevens 5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9" name="Stroomdiagram: Opgeslagen gegevens 5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0" name="Stroomdiagram: Opgeslagen gegevens 5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1" name="Stroomdiagram: Opgeslagen gegevens 6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2" name="Stroomdiagram: Opgeslagen gegevens 6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3" name="Stroomdiagram: Opgeslagen gegevens 6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4" name="Stroomdiagram: Opgeslagen gegevens 6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ICT\PowerPoint\Verkeer\1243146_6306516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324544" y="-54767"/>
            <a:ext cx="10369152" cy="691276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223120" y="126876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Het is verboden om een voertuig met meer dan twee wielen links in te halen. 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BORD 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Afbeelding 10" descr="C3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356992"/>
            <a:ext cx="2157388" cy="2157388"/>
          </a:xfrm>
          <a:prstGeom prst="rect">
            <a:avLst/>
          </a:prstGeom>
        </p:spPr>
      </p:pic>
      <p:pic>
        <p:nvPicPr>
          <p:cNvPr id="12" name="Afbeelding 11" descr="C5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284984"/>
            <a:ext cx="2151404" cy="2151404"/>
          </a:xfrm>
          <a:prstGeom prst="rect">
            <a:avLst/>
          </a:prstGeom>
        </p:spPr>
      </p:pic>
      <p:pic>
        <p:nvPicPr>
          <p:cNvPr id="13" name="Afbeelding 12" descr="C3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284984"/>
            <a:ext cx="2151404" cy="2151404"/>
          </a:xfrm>
          <a:prstGeom prst="rect">
            <a:avLst/>
          </a:prstGeom>
        </p:spPr>
      </p:pic>
      <p:sp>
        <p:nvSpPr>
          <p:cNvPr id="30" name="Stroomdiagram: Opgeslagen gegevens 29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249289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Dit is een verbodsbord.</a:t>
            </a:r>
          </a:p>
          <a:p>
            <a:pPr algn="ctr"/>
            <a:r>
              <a:rPr lang="nl-BE" sz="2400" b="1" dirty="0" smtClean="0"/>
              <a:t>Hier is de toegang verboden aan voetgangers, als fietser of met de auto mag je hier dus wel komen. 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99592" y="50131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oomdiagram: Opgeslagen gegevens 6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Stroomdiagram: Opgeslagen gegevens 7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Stroomdiagram: Opgeslagen gegevens 10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troomdiagram: Opgeslagen gegevens 11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0" name="Afbeelding 29" descr="C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196752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067752_4474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872" cy="6858001"/>
          </a:xfrm>
          <a:prstGeom prst="rect">
            <a:avLst/>
          </a:prstGeom>
          <a:noFill/>
        </p:spPr>
      </p:pic>
      <p:sp>
        <p:nvSpPr>
          <p:cNvPr id="4" name="Tekstvak 3">
            <a:hlinkClick r:id="" action="ppaction://hlinkshowjump?jump=nextslide"/>
          </p:cNvPr>
          <p:cNvSpPr txBox="1"/>
          <p:nvPr/>
        </p:nvSpPr>
        <p:spPr>
          <a:xfrm>
            <a:off x="3347864" y="162880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Je nadert een overweg zonder slagbomen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ANTWOORD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kstvak 5">
            <a:hlinkClick r:id="" action="ppaction://hlinkshowjump?jump=nextslide"/>
          </p:cNvPr>
          <p:cNvSpPr txBox="1"/>
          <p:nvPr/>
        </p:nvSpPr>
        <p:spPr>
          <a:xfrm>
            <a:off x="3419872" y="249289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Je nadert een overweg met slagbomen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kstvak 6">
            <a:hlinkClick r:id="" action="ppaction://hlinkshowjump?jump=nextslide"/>
          </p:cNvPr>
          <p:cNvSpPr txBox="1"/>
          <p:nvPr/>
        </p:nvSpPr>
        <p:spPr>
          <a:xfrm>
            <a:off x="3491880" y="350100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bg1"/>
                </a:solidFill>
              </a:rPr>
              <a:t>  Je nadert een gevaarlijk kruispunt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hlinkClick r:id="rId3" action="ppaction://hlinksldjump"/>
          </p:cNvPr>
          <p:cNvSpPr txBox="1"/>
          <p:nvPr/>
        </p:nvSpPr>
        <p:spPr>
          <a:xfrm>
            <a:off x="3491880" y="443711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Je nadert een gevaarlijk kruispunt met voorrang van rechts</a:t>
            </a:r>
            <a:endParaRPr lang="nl-BE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Afbeelding 10" descr="B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1512168" cy="1330708"/>
          </a:xfrm>
          <a:prstGeom prst="rect">
            <a:avLst/>
          </a:prstGeom>
        </p:spPr>
      </p:pic>
      <p:sp>
        <p:nvSpPr>
          <p:cNvPr id="12" name="Stroomdiagram: Opgeslagen gegevens 11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9" y="-158619"/>
            <a:ext cx="9937104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2555776" y="184482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 smtClean="0">
                <a:solidFill>
                  <a:schemeClr val="bg1"/>
                </a:solidFill>
              </a:rPr>
              <a:t>Het is een voorrangsbord. </a:t>
            </a:r>
          </a:p>
          <a:p>
            <a:pPr algn="r"/>
            <a:r>
              <a:rPr lang="nl-BE" sz="3600" b="1" dirty="0" smtClean="0">
                <a:solidFill>
                  <a:schemeClr val="bg1"/>
                </a:solidFill>
              </a:rPr>
              <a:t>Het zegt wie er voorrang heeft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12160" y="4509120"/>
            <a:ext cx="1584176" cy="1584176"/>
          </a:xfrm>
          <a:prstGeom prst="rect">
            <a:avLst/>
          </a:prstGeom>
        </p:spPr>
      </p:pic>
      <p:sp>
        <p:nvSpPr>
          <p:cNvPr id="45" name="Stroomdiagram: Opgeslagen gegevens 4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Stroomdiagram: Opgeslagen gegevens 4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Stroomdiagram: Opgeslagen gegevens 5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2" name="Stroomdiagram: Opgeslagen gegevens 5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3" name="Stroomdiagram: Opgeslagen gegevens 5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4" name="Stroomdiagram: Opgeslagen gegevens 5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5" name="Stroomdiagram: Opgeslagen gegevens 5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6" name="Stroomdiagram: Opgeslagen gegevens 5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7" name="Stroomdiagram: Opgeslagen gegevens 5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8" name="Stroomdiagram: Opgeslagen gegevens 5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9" name="Stroomdiagram: Opgeslagen gegevens 5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0" name="Stroomdiagram: Opgeslagen gegevens 5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1" name="Stroomdiagram: Opgeslagen gegevens 6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2" name="Stroomdiagram: Opgeslagen gegevens 6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3" name="Stroomdiagram: Opgeslagen gegevens 6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4" name="Stroomdiagram: Opgeslagen gegevens 6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249289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Dit bord waarschuwt je voor een gevaarlijk kruispunt waar de voorrang van rechts geldt.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99592" y="50131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B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124744"/>
            <a:ext cx="1512168" cy="1330708"/>
          </a:xfrm>
          <a:prstGeom prst="rect">
            <a:avLst/>
          </a:prstGeom>
        </p:spPr>
      </p:pic>
      <p:sp>
        <p:nvSpPr>
          <p:cNvPr id="8" name="Stroomdiagram: Opgeslagen gegevens 7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Stroomdiagram: Opgeslagen gegevens 10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troomdiagram: Opgeslagen gegevens 11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54" y="1340768"/>
            <a:ext cx="9260566" cy="4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907704" y="188640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/>
              <a:t>DEEL 3</a:t>
            </a:r>
          </a:p>
        </p:txBody>
      </p:sp>
      <p:pic>
        <p:nvPicPr>
          <p:cNvPr id="4" name="Afbeelding 3" descr="D1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40352" y="5445224"/>
            <a:ext cx="1224136" cy="1224136"/>
          </a:xfrm>
          <a:prstGeom prst="rect">
            <a:avLst/>
          </a:prstGeom>
        </p:spPr>
      </p:pic>
      <p:sp>
        <p:nvSpPr>
          <p:cNvPr id="41" name="Stroomdiagram: Opgeslagen gegevens 40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Stroomdiagram: Opgeslagen gegevens 49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Stroomdiagram: Opgeslagen gegevens 50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2" name="Stroomdiagram: Opgeslagen gegevens 51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3" name="Stroomdiagram: Opgeslagen gegevens 52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4" name="Stroomdiagram: Opgeslagen gegevens 53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5" name="Stroomdiagram: Opgeslagen gegevens 54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6" name="Stroomdiagram: Opgeslagen gegevens 55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7" name="Stroomdiagram: Opgeslagen gegevens 56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8" name="Stroomdiagram: Opgeslagen gegevens 57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9" name="Stroomdiagram: Opgeslagen gegevens 58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0" name="Stroomdiagram: Opgeslagen gegevens 59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J:\ICT\PowerPoint\Verkeer\859877_47407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8510" cy="747868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39552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Als ik dit bord zie mag ik deze straat met de fiets inrijden 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hlinkClick r:id="" action="ppaction://hlinkshowjump?jump=nextslide"/>
          </p:cNvPr>
          <p:cNvSpPr txBox="1"/>
          <p:nvPr/>
        </p:nvSpPr>
        <p:spPr>
          <a:xfrm>
            <a:off x="-180528" y="494116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3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kstvak 11">
            <a:hlinkClick r:id="rId3" action="ppaction://hlinksldjump"/>
          </p:cNvPr>
          <p:cNvSpPr txBox="1"/>
          <p:nvPr/>
        </p:nvSpPr>
        <p:spPr>
          <a:xfrm>
            <a:off x="5292080" y="43651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NIET</a:t>
            </a:r>
          </a:p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Afbeelding 5" descr="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24744"/>
            <a:ext cx="1656184" cy="1656184"/>
          </a:xfrm>
          <a:prstGeom prst="rect">
            <a:avLst/>
          </a:prstGeom>
        </p:spPr>
      </p:pic>
      <p:sp>
        <p:nvSpPr>
          <p:cNvPr id="28" name="Stroomdiagram: Opgeslagen gegevens 27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7544" y="2492896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Bij dit bord mag geen enkele bestuurder de straat inrijden in deze richting. </a:t>
            </a:r>
            <a:br>
              <a:rPr lang="nl-BE" sz="2400" b="1" dirty="0" smtClean="0"/>
            </a:br>
            <a:r>
              <a:rPr lang="nl-BE" sz="2400" b="1" dirty="0" smtClean="0"/>
              <a:t>Een fietser is ook een bestuurder. </a:t>
            </a:r>
            <a:br>
              <a:rPr lang="nl-BE" sz="2400" b="1" dirty="0" smtClean="0"/>
            </a:br>
            <a:r>
              <a:rPr lang="nl-BE" sz="2400" b="1" dirty="0" smtClean="0"/>
              <a:t>Met je fiets aan de hand mag je wel op het voetpad door deze straat</a:t>
            </a:r>
          </a:p>
        </p:txBody>
      </p:sp>
      <p:pic>
        <p:nvPicPr>
          <p:cNvPr id="6" name="Afbeelding 5" descr="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1584176" cy="1584176"/>
          </a:xfrm>
          <a:prstGeom prst="rect">
            <a:avLst/>
          </a:prstGeom>
        </p:spPr>
      </p:pic>
      <p:pic>
        <p:nvPicPr>
          <p:cNvPr id="11" name="Afbeelding 10" descr="D1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745694">
            <a:off x="3997136" y="4870362"/>
            <a:ext cx="1422307" cy="1422307"/>
          </a:xfrm>
          <a:prstGeom prst="rect">
            <a:avLst/>
          </a:prstGeom>
        </p:spPr>
      </p:pic>
      <p:sp>
        <p:nvSpPr>
          <p:cNvPr id="12" name="Stroomdiagram: Opgeslagen gegevens 11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J:\ICT\PowerPoint\Verkeer\859877_47407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8510" cy="747868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39552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Hier eindigt het woonerf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hlinkClick r:id="rId3" action="ppaction://hlinksldjump"/>
          </p:cNvPr>
          <p:cNvSpPr txBox="1"/>
          <p:nvPr/>
        </p:nvSpPr>
        <p:spPr>
          <a:xfrm>
            <a:off x="-180528" y="494116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3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kstvak 11">
            <a:hlinkClick r:id="" action="ppaction://hlinkshowjump?jump=nextslide"/>
          </p:cNvPr>
          <p:cNvSpPr txBox="1"/>
          <p:nvPr/>
        </p:nvSpPr>
        <p:spPr>
          <a:xfrm>
            <a:off x="5292080" y="43651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NIET</a:t>
            </a:r>
          </a:p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Afbeelding 6" descr="F1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2376264" cy="1638803"/>
          </a:xfrm>
          <a:prstGeom prst="rect">
            <a:avLst/>
          </a:prstGeom>
        </p:spPr>
      </p:pic>
      <p:sp>
        <p:nvSpPr>
          <p:cNvPr id="8" name="Stroomdiagram: Opgeslagen gegevens 7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Stroomdiagram: Opgeslagen gegevens 8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7544" y="335699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Bij dit bord eindigt het woonerf</a:t>
            </a:r>
          </a:p>
        </p:txBody>
      </p:sp>
      <p:pic>
        <p:nvPicPr>
          <p:cNvPr id="11" name="Afbeelding 10" descr="D1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45694">
            <a:off x="3997136" y="4870362"/>
            <a:ext cx="1422307" cy="1422307"/>
          </a:xfrm>
          <a:prstGeom prst="rect">
            <a:avLst/>
          </a:prstGeom>
        </p:spPr>
      </p:pic>
      <p:pic>
        <p:nvPicPr>
          <p:cNvPr id="7" name="Afbeelding 6" descr="F12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484784"/>
            <a:ext cx="2376264" cy="1638803"/>
          </a:xfrm>
          <a:prstGeom prst="rect">
            <a:avLst/>
          </a:prstGeom>
        </p:spPr>
      </p:pic>
      <p:sp>
        <p:nvSpPr>
          <p:cNvPr id="10" name="Stroomdiagram: Opgeslagen gegevens 9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troomdiagram: Opgeslagen gegevens 11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J:\ICT\PowerPoint\Verkeer\859877_47407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8510" cy="747868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39552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Hier heb ik geen voorrang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hlinkClick r:id="rId3" action="ppaction://hlinksldjump"/>
          </p:cNvPr>
          <p:cNvSpPr txBox="1"/>
          <p:nvPr/>
        </p:nvSpPr>
        <p:spPr>
          <a:xfrm>
            <a:off x="-180528" y="494116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3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kstvak 11">
            <a:hlinkClick r:id="" action="ppaction://hlinkshowjump?jump=nextslide"/>
          </p:cNvPr>
          <p:cNvSpPr txBox="1"/>
          <p:nvPr/>
        </p:nvSpPr>
        <p:spPr>
          <a:xfrm>
            <a:off x="5292080" y="43651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NIET</a:t>
            </a:r>
          </a:p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Afbeelding 7" descr="B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052736"/>
            <a:ext cx="1512168" cy="1512168"/>
          </a:xfrm>
          <a:prstGeom prst="rect">
            <a:avLst/>
          </a:prstGeom>
        </p:spPr>
      </p:pic>
      <p:sp>
        <p:nvSpPr>
          <p:cNvPr id="9" name="Stroomdiagram: Opgeslagen gegevens 8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99592" y="184482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chemeClr val="bg1"/>
                </a:solidFill>
              </a:rPr>
              <a:t> TIP:</a:t>
            </a:r>
          </a:p>
          <a:p>
            <a:r>
              <a:rPr lang="nl-BE" sz="3600" b="1" dirty="0" smtClean="0">
                <a:solidFill>
                  <a:schemeClr val="bg1"/>
                </a:solidFill>
              </a:rPr>
              <a:t>Het gaat om twee personenwagens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5576" y="4581128"/>
            <a:ext cx="1584176" cy="1584176"/>
          </a:xfrm>
          <a:prstGeom prst="rect">
            <a:avLst/>
          </a:prstGeom>
        </p:spPr>
      </p:pic>
      <p:sp>
        <p:nvSpPr>
          <p:cNvPr id="25" name="Stroomdiagram: Opgeslagen gegevens 2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7544" y="314096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Hier moet ik verplicht voorrang geven aan mijn tegenligger. Als er niemand in de tegenovergestelde richting komt mag ik doorrijden. </a:t>
            </a:r>
          </a:p>
        </p:txBody>
      </p:sp>
      <p:pic>
        <p:nvPicPr>
          <p:cNvPr id="11" name="Afbeelding 10" descr="D1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45694">
            <a:off x="3997136" y="4870362"/>
            <a:ext cx="1422307" cy="1422307"/>
          </a:xfrm>
          <a:prstGeom prst="rect">
            <a:avLst/>
          </a:prstGeom>
        </p:spPr>
      </p:pic>
      <p:pic>
        <p:nvPicPr>
          <p:cNvPr id="10" name="Afbeelding 9" descr="B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412776"/>
            <a:ext cx="1512168" cy="1512168"/>
          </a:xfrm>
          <a:prstGeom prst="rect">
            <a:avLst/>
          </a:prstGeom>
        </p:spPr>
      </p:pic>
      <p:sp>
        <p:nvSpPr>
          <p:cNvPr id="12" name="Stroomdiagram: Opgeslagen gegevens 11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J:\ICT\PowerPoint\Verkeer\859877_47407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8510" cy="747868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39552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Hier komen speciaal veel kinderen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hlinkClick r:id="rId3" action="ppaction://hlinksldjump"/>
          </p:cNvPr>
          <p:cNvSpPr txBox="1"/>
          <p:nvPr/>
        </p:nvSpPr>
        <p:spPr>
          <a:xfrm>
            <a:off x="-180528" y="494116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3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kstvak 11">
            <a:hlinkClick r:id="" action="ppaction://hlinkshowjump?jump=nextslide"/>
          </p:cNvPr>
          <p:cNvSpPr txBox="1"/>
          <p:nvPr/>
        </p:nvSpPr>
        <p:spPr>
          <a:xfrm>
            <a:off x="5292080" y="43651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NIET</a:t>
            </a:r>
          </a:p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Afbeelding 8" descr="A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980728"/>
            <a:ext cx="1830078" cy="1610469"/>
          </a:xfrm>
          <a:prstGeom prst="rect">
            <a:avLst/>
          </a:prstGeom>
        </p:spPr>
      </p:pic>
      <p:sp>
        <p:nvSpPr>
          <p:cNvPr id="13" name="Stroomdiagram: Opgeslagen gegevens 12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2780928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Dit bord staat vaak aan scholen, of plaatsen waar meer kinderen komen dan op andere </a:t>
            </a:r>
            <a:r>
              <a:rPr lang="nl-BE" sz="2400" b="1" dirty="0" smtClean="0"/>
              <a:t>plaatsen.</a:t>
            </a:r>
          </a:p>
          <a:p>
            <a:pPr algn="ctr"/>
            <a:r>
              <a:rPr lang="nl-BE" sz="2400" b="1" dirty="0" smtClean="0"/>
              <a:t>Het</a:t>
            </a:r>
            <a:r>
              <a:rPr lang="nl-BE" sz="2400" b="1" dirty="0" smtClean="0"/>
              <a:t> </a:t>
            </a:r>
            <a:r>
              <a:rPr lang="nl-BE" sz="2400" b="1" dirty="0" smtClean="0"/>
              <a:t>wil bestuurders er op wijzen dat er hier veel kinderen kunnen rondlopen. </a:t>
            </a:r>
          </a:p>
        </p:txBody>
      </p:sp>
      <p:pic>
        <p:nvPicPr>
          <p:cNvPr id="11" name="Afbeelding 10" descr="D1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45694">
            <a:off x="3997136" y="4870362"/>
            <a:ext cx="1422307" cy="1422307"/>
          </a:xfrm>
          <a:prstGeom prst="rect">
            <a:avLst/>
          </a:prstGeom>
        </p:spPr>
      </p:pic>
      <p:pic>
        <p:nvPicPr>
          <p:cNvPr id="7" name="Afbeelding 6" descr="A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124744"/>
            <a:ext cx="1830078" cy="1610469"/>
          </a:xfrm>
          <a:prstGeom prst="rect">
            <a:avLst/>
          </a:prstGeom>
        </p:spPr>
      </p:pic>
      <p:sp>
        <p:nvSpPr>
          <p:cNvPr id="12" name="Stroomdiagram: Opgeslagen gegevens 11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J:\ICT\PowerPoint\Verkeer\859877_47407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8510" cy="747868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39552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Hier mag ik ook fietsen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hlinkClick r:id="" action="ppaction://hlinkshowjump?jump=nextslide"/>
          </p:cNvPr>
          <p:cNvSpPr txBox="1"/>
          <p:nvPr/>
        </p:nvSpPr>
        <p:spPr>
          <a:xfrm>
            <a:off x="-180528" y="494116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3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kstvak 11">
            <a:hlinkClick r:id="" action="ppaction://hlinkshowjump?jump=lastslide"/>
          </p:cNvPr>
          <p:cNvSpPr txBox="1"/>
          <p:nvPr/>
        </p:nvSpPr>
        <p:spPr>
          <a:xfrm>
            <a:off x="5292080" y="43651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NIET</a:t>
            </a:r>
          </a:p>
          <a:p>
            <a:pPr algn="ctr"/>
            <a:r>
              <a:rPr lang="nl-BE" sz="6000" b="1" dirty="0" smtClean="0">
                <a:solidFill>
                  <a:schemeClr val="accent2">
                    <a:lumMod val="75000"/>
                  </a:schemeClr>
                </a:solidFill>
              </a:rPr>
              <a:t>AKKOORD</a:t>
            </a:r>
            <a:endParaRPr lang="nl-B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Afbeelding 6" descr="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48680"/>
            <a:ext cx="1296144" cy="1918293"/>
          </a:xfrm>
          <a:prstGeom prst="rect">
            <a:avLst/>
          </a:prstGeom>
        </p:spPr>
      </p:pic>
      <p:sp>
        <p:nvSpPr>
          <p:cNvPr id="8" name="Stroomdiagram: Opgeslagen gegevens 7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79512" y="263691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Dit bord geeft aan waar een autosnelweg begint. </a:t>
            </a:r>
          </a:p>
          <a:p>
            <a:pPr algn="ctr"/>
            <a:endParaRPr lang="nl-BE" sz="2400" b="1" dirty="0" smtClean="0"/>
          </a:p>
          <a:p>
            <a:pPr algn="ctr"/>
            <a:r>
              <a:rPr lang="nl-BE" sz="2400" b="1" dirty="0" smtClean="0"/>
              <a:t>Hier mag je absoluut niet fietsen!</a:t>
            </a:r>
          </a:p>
        </p:txBody>
      </p:sp>
      <p:pic>
        <p:nvPicPr>
          <p:cNvPr id="11" name="Afbeelding 10" descr="D1A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45694">
            <a:off x="3997136" y="4870362"/>
            <a:ext cx="1422307" cy="1422307"/>
          </a:xfrm>
          <a:prstGeom prst="rect">
            <a:avLst/>
          </a:prstGeom>
        </p:spPr>
      </p:pic>
      <p:pic>
        <p:nvPicPr>
          <p:cNvPr id="7" name="Afbeelding 6" descr="F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620688"/>
            <a:ext cx="1296144" cy="1918293"/>
          </a:xfrm>
          <a:prstGeom prst="rect">
            <a:avLst/>
          </a:prstGeom>
        </p:spPr>
      </p:pic>
      <p:sp>
        <p:nvSpPr>
          <p:cNvPr id="12" name="Stroomdiagram: Opgeslagen gegevens 11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1750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8575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67544" y="260648"/>
            <a:ext cx="5328592" cy="20313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accent3">
                    <a:lumMod val="50000"/>
                  </a:schemeClr>
                </a:solidFill>
              </a:rPr>
              <a:t>Proficiat!</a:t>
            </a:r>
          </a:p>
          <a:p>
            <a:pPr algn="r"/>
            <a:r>
              <a:rPr lang="nl-BE" dirty="0" smtClean="0"/>
              <a:t>       je hebt het einde gehaald…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sz="2400" dirty="0" smtClean="0"/>
              <a:t>Je kent dus wat over verkeersborden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51520" y="2348881"/>
            <a:ext cx="2592288" cy="83099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/>
              <a:t>  Maar, vergeet niet</a:t>
            </a:r>
            <a:br>
              <a:rPr lang="nl-BE" sz="2400" dirty="0" smtClean="0"/>
            </a:br>
            <a:r>
              <a:rPr lang="nl-BE" sz="2400" dirty="0" smtClean="0"/>
              <a:t>dat je altijd moet</a:t>
            </a:r>
          </a:p>
        </p:txBody>
      </p:sp>
      <p:sp>
        <p:nvSpPr>
          <p:cNvPr id="8" name="Stroomdiagram: Opgeslagen gegevens 7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Stroomdiagram: Opgeslagen gegevens 8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Stroomdiagram: Opgeslagen gegevens 9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Stroomdiagram: Opgeslagen gegevens 10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Stroomdiagram: Opgeslagen gegevens 11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Stroomdiagram: Opgeslagen gegevens 12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Stroomdiagram: Opgeslagen gegevens 13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Stroomdiagram: Opgeslagen gegevens 14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Stroomdiagram: Opgeslagen gegevens 15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Stroomdiagram: Opgeslagen gegevens 16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Stroomdiagram: Opgeslagen gegevens 17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Stroomdiagram: Opgeslagen gegevens 18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Stroomdiagram: Opgeslagen gegevens 19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1" name="Stroomdiagram: Opgeslagen gegevens 20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Stroomdiagram: Opgeslagen gegevens 21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Stroomdiagram: Opgeslagen gegevens 22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Stroomdiagram: Opgeslagen gegevens 23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Stroomdiagram: Opgeslagen gegevens 24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Rechthoek 27"/>
          <p:cNvSpPr/>
          <p:nvPr/>
        </p:nvSpPr>
        <p:spPr>
          <a:xfrm>
            <a:off x="467544" y="3140968"/>
            <a:ext cx="1440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 smtClean="0"/>
              <a:t>opletten in het verkeer!</a:t>
            </a:r>
            <a:endParaRPr lang="nl-BE" sz="2400" dirty="0"/>
          </a:p>
        </p:txBody>
      </p:sp>
      <p:pic>
        <p:nvPicPr>
          <p:cNvPr id="29" name="Afbeelding 28" descr="B5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797152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4139952" y="2852936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Vanaf dit verkeersbord tot aan het volgende kruispunt is het verboden om voertuigen met meer dan twee wielen links in te halen.  </a:t>
            </a:r>
            <a:endParaRPr lang="nl-BE" sz="2400" b="1" dirty="0"/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20272" y="50851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C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692696"/>
            <a:ext cx="2157388" cy="2157388"/>
          </a:xfrm>
          <a:prstGeom prst="rect">
            <a:avLst/>
          </a:prstGeom>
        </p:spPr>
      </p:pic>
      <p:sp>
        <p:nvSpPr>
          <p:cNvPr id="28" name="Stroomdiagram: Opgeslagen gegevens 27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ICT\PowerPoint\Verkeer\1243146_6306516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324544" y="-54767"/>
            <a:ext cx="10369152" cy="691276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223120" y="126876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Pas op! Hier zijn werken in uitvoering. 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BORD 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Afbeelding 7" descr="A3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212976"/>
            <a:ext cx="2309075" cy="2031986"/>
          </a:xfrm>
          <a:prstGeom prst="rect">
            <a:avLst/>
          </a:prstGeom>
        </p:spPr>
      </p:pic>
      <p:pic>
        <p:nvPicPr>
          <p:cNvPr id="10" name="Afbeelding 9" descr="A33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12976"/>
            <a:ext cx="2309075" cy="2031986"/>
          </a:xfrm>
          <a:prstGeom prst="rect">
            <a:avLst/>
          </a:prstGeom>
        </p:spPr>
      </p:pic>
      <p:pic>
        <p:nvPicPr>
          <p:cNvPr id="14" name="Afbeelding 13" descr="B1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3212976"/>
            <a:ext cx="2309075" cy="2031986"/>
          </a:xfrm>
          <a:prstGeom prst="rect">
            <a:avLst/>
          </a:prstGeom>
        </p:spPr>
      </p:pic>
      <p:sp>
        <p:nvSpPr>
          <p:cNvPr id="30" name="Stroomdiagram: Opgeslagen gegevens 29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CT\PowerPoint\Verkeer\1152457_7091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58619"/>
            <a:ext cx="10524929" cy="7016619"/>
          </a:xfrm>
          <a:prstGeom prst="rect">
            <a:avLst/>
          </a:prstGeom>
          <a:noFill/>
        </p:spPr>
      </p:pic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99592" y="184482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chemeClr val="bg1"/>
                </a:solidFill>
              </a:rPr>
              <a:t> TIP:</a:t>
            </a:r>
          </a:p>
          <a:p>
            <a:r>
              <a:rPr lang="nl-BE" sz="3600" b="1" dirty="0" smtClean="0">
                <a:solidFill>
                  <a:schemeClr val="bg1"/>
                </a:solidFill>
              </a:rPr>
              <a:t>Kijk goed naar de afbeelding op het bord!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2">
                    <a:lumMod val="75000"/>
                  </a:schemeClr>
                </a:solidFill>
              </a:rPr>
              <a:t>Je antwoord is fout</a:t>
            </a:r>
            <a:endParaRPr lang="nl-B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fbeelding 4" descr="D1A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5576" y="4581128"/>
            <a:ext cx="1584176" cy="1584176"/>
          </a:xfrm>
          <a:prstGeom prst="rect">
            <a:avLst/>
          </a:prstGeom>
        </p:spPr>
      </p:pic>
      <p:sp>
        <p:nvSpPr>
          <p:cNvPr id="25" name="Stroomdiagram: Opgeslagen gegevens 24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Stroomdiagram: Opgeslagen gegevens 25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Stroomdiagram: Opgeslagen gegevens 26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Stroomdiagram: Opgeslagen gegevens 27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9" name="Stroomdiagram: Opgeslagen gegevens 28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u="sng" dirty="0" smtClean="0">
                <a:solidFill>
                  <a:schemeClr val="accent3">
                    <a:lumMod val="75000"/>
                  </a:schemeClr>
                </a:solidFill>
              </a:rPr>
              <a:t>Je antwoord is juist!</a:t>
            </a:r>
            <a:endParaRPr lang="nl-BE" sz="3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958"/>
            <a:ext cx="5698970" cy="5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4139952" y="256490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Dit bord wijst je erop dat er gevaar is voor werken die uitgevoerd worden.</a:t>
            </a:r>
          </a:p>
          <a:p>
            <a:pPr algn="ctr"/>
            <a:endParaRPr lang="nl-BE" sz="2400" b="1" dirty="0" smtClean="0"/>
          </a:p>
          <a:p>
            <a:r>
              <a:rPr lang="nl-BE" sz="2400" b="1" dirty="0" smtClean="0"/>
              <a:t>	   Dit bord geeft aan dat 	   de werken hier eindigen. </a:t>
            </a:r>
          </a:p>
        </p:txBody>
      </p:sp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20272" y="50851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A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76672"/>
            <a:ext cx="2309075" cy="2031986"/>
          </a:xfrm>
          <a:prstGeom prst="rect">
            <a:avLst/>
          </a:prstGeom>
        </p:spPr>
      </p:pic>
      <p:pic>
        <p:nvPicPr>
          <p:cNvPr id="8" name="Afbeelding 7" descr="F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719912"/>
            <a:ext cx="858391" cy="1270419"/>
          </a:xfrm>
          <a:prstGeom prst="rect">
            <a:avLst/>
          </a:prstGeom>
        </p:spPr>
      </p:pic>
      <p:sp>
        <p:nvSpPr>
          <p:cNvPr id="29" name="Stroomdiagram: Opgeslagen gegevens 28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Stroomdiagram: Opgeslagen gegevens 29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Stroomdiagram: Opgeslagen gegevens 30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Stroomdiagram: Opgeslagen gegevens 31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3" name="Stroomdiagram: Opgeslagen gegevens 32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Stroomdiagram: Opgeslagen gegevens 33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Stroomdiagram: Opgeslagen gegevens 34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Stroomdiagram: Opgeslagen gegevens 35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ICT\PowerPoint\Verkeer\1243146_6306516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324544" y="-54767"/>
            <a:ext cx="10369152" cy="691276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331640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Iedereen moet </a:t>
            </a:r>
            <a:r>
              <a:rPr lang="nl-BE" sz="3600" b="1" dirty="0" smtClean="0">
                <a:solidFill>
                  <a:schemeClr val="bg1"/>
                </a:solidFill>
              </a:rPr>
              <a:t>verplicht links</a:t>
            </a:r>
            <a:r>
              <a:rPr lang="nl-BE" sz="3600" b="1" dirty="0" smtClean="0">
                <a:solidFill>
                  <a:schemeClr val="bg1"/>
                </a:solidFill>
              </a:rPr>
              <a:t/>
            </a:r>
            <a:br>
              <a:rPr lang="nl-BE" sz="3600" b="1" dirty="0" smtClean="0">
                <a:solidFill>
                  <a:schemeClr val="bg1"/>
                </a:solidFill>
              </a:rPr>
            </a:br>
            <a:r>
              <a:rPr lang="nl-BE" sz="3600" b="1" dirty="0" smtClean="0">
                <a:solidFill>
                  <a:schemeClr val="bg1"/>
                </a:solidFill>
              </a:rPr>
              <a:t>afslaan. 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KIES HET JUISTE BORD </a:t>
            </a:r>
            <a:endParaRPr lang="nl-BE" sz="36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1835696" y="2780928"/>
            <a:ext cx="2016224" cy="3125147"/>
            <a:chOff x="1835696" y="2780928"/>
            <a:chExt cx="2016224" cy="3125147"/>
          </a:xfrm>
        </p:grpSpPr>
        <p:pic>
          <p:nvPicPr>
            <p:cNvPr id="11" name="Afbeelding 10" descr="D1E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96" y="2780928"/>
              <a:ext cx="2016224" cy="2016224"/>
            </a:xfrm>
            <a:prstGeom prst="rect">
              <a:avLst/>
            </a:prstGeom>
          </p:spPr>
        </p:pic>
        <p:pic>
          <p:nvPicPr>
            <p:cNvPr id="13" name="Afbeelding 12" descr="M3N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4797152"/>
              <a:ext cx="1944216" cy="1108923"/>
            </a:xfrm>
            <a:prstGeom prst="rect">
              <a:avLst/>
            </a:prstGeom>
          </p:spPr>
        </p:pic>
      </p:grpSp>
      <p:pic>
        <p:nvPicPr>
          <p:cNvPr id="15" name="Afbeelding 14" descr="D1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80928"/>
            <a:ext cx="2016224" cy="2016224"/>
          </a:xfrm>
          <a:prstGeom prst="rect">
            <a:avLst/>
          </a:prstGeom>
        </p:spPr>
      </p:pic>
      <p:grpSp>
        <p:nvGrpSpPr>
          <p:cNvPr id="18" name="Groep 17"/>
          <p:cNvGrpSpPr/>
          <p:nvPr/>
        </p:nvGrpSpPr>
        <p:grpSpPr>
          <a:xfrm>
            <a:off x="7127776" y="2780928"/>
            <a:ext cx="2016224" cy="3125147"/>
            <a:chOff x="7127776" y="2780928"/>
            <a:chExt cx="2016224" cy="3125147"/>
          </a:xfrm>
        </p:grpSpPr>
        <p:pic>
          <p:nvPicPr>
            <p:cNvPr id="12" name="Afbeelding 11" descr="M2N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9784" y="4797152"/>
              <a:ext cx="1944216" cy="1108923"/>
            </a:xfrm>
            <a:prstGeom prst="rect">
              <a:avLst/>
            </a:prstGeom>
          </p:spPr>
        </p:pic>
        <p:pic>
          <p:nvPicPr>
            <p:cNvPr id="16" name="Afbeelding 15" descr="D1E.png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7776" y="2780928"/>
              <a:ext cx="2016224" cy="2016224"/>
            </a:xfrm>
            <a:prstGeom prst="rect">
              <a:avLst/>
            </a:prstGeom>
          </p:spPr>
        </p:pic>
      </p:grpSp>
      <p:sp>
        <p:nvSpPr>
          <p:cNvPr id="36" name="Stroomdiagram: Opgeslagen gegevens 35"/>
          <p:cNvSpPr/>
          <p:nvPr/>
        </p:nvSpPr>
        <p:spPr>
          <a:xfrm rot="10800000">
            <a:off x="1115616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Stroomdiagram: Opgeslagen gegevens 36"/>
          <p:cNvSpPr/>
          <p:nvPr/>
        </p:nvSpPr>
        <p:spPr>
          <a:xfrm rot="10800000">
            <a:off x="1547664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Stroomdiagram: Opgeslagen gegevens 37"/>
          <p:cNvSpPr/>
          <p:nvPr/>
        </p:nvSpPr>
        <p:spPr>
          <a:xfrm rot="10800000">
            <a:off x="1979712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Stroomdiagram: Opgeslagen gegevens 38"/>
          <p:cNvSpPr/>
          <p:nvPr/>
        </p:nvSpPr>
        <p:spPr>
          <a:xfrm rot="10800000">
            <a:off x="2411760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Stroomdiagram: Opgeslagen gegevens 39"/>
          <p:cNvSpPr/>
          <p:nvPr/>
        </p:nvSpPr>
        <p:spPr>
          <a:xfrm rot="10800000">
            <a:off x="2843808" y="6597354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Stroomdiagram: Opgeslagen gegevens 40"/>
          <p:cNvSpPr/>
          <p:nvPr/>
        </p:nvSpPr>
        <p:spPr>
          <a:xfrm rot="10800000">
            <a:off x="327585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Stroomdiagram: Opgeslagen gegevens 41"/>
          <p:cNvSpPr/>
          <p:nvPr/>
        </p:nvSpPr>
        <p:spPr>
          <a:xfrm rot="10800000">
            <a:off x="3707904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3" name="Stroomdiagram: Opgeslagen gegevens 42"/>
          <p:cNvSpPr/>
          <p:nvPr/>
        </p:nvSpPr>
        <p:spPr>
          <a:xfrm rot="10800000">
            <a:off x="413995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Stroomdiagram: Opgeslagen gegevens 43"/>
          <p:cNvSpPr/>
          <p:nvPr/>
        </p:nvSpPr>
        <p:spPr>
          <a:xfrm rot="10800000">
            <a:off x="4572000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Stroomdiagram: Opgeslagen gegevens 44"/>
          <p:cNvSpPr/>
          <p:nvPr/>
        </p:nvSpPr>
        <p:spPr>
          <a:xfrm rot="10800000">
            <a:off x="5436096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Stroomdiagram: Opgeslagen gegevens 45"/>
          <p:cNvSpPr/>
          <p:nvPr/>
        </p:nvSpPr>
        <p:spPr>
          <a:xfrm rot="10800000">
            <a:off x="5868144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7" name="Stroomdiagram: Opgeslagen gegevens 46"/>
          <p:cNvSpPr/>
          <p:nvPr/>
        </p:nvSpPr>
        <p:spPr>
          <a:xfrm rot="10800000">
            <a:off x="6300193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Stroomdiagram: Opgeslagen gegevens 47"/>
          <p:cNvSpPr/>
          <p:nvPr/>
        </p:nvSpPr>
        <p:spPr>
          <a:xfrm rot="10800000">
            <a:off x="6732241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9" name="Stroomdiagram: Opgeslagen gegevens 48"/>
          <p:cNvSpPr/>
          <p:nvPr/>
        </p:nvSpPr>
        <p:spPr>
          <a:xfrm rot="10800000">
            <a:off x="7164289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0" name="Stroomdiagram: Opgeslagen gegevens 49"/>
          <p:cNvSpPr/>
          <p:nvPr/>
        </p:nvSpPr>
        <p:spPr>
          <a:xfrm rot="10800000">
            <a:off x="8028385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Stroomdiagram: Opgeslagen gegevens 50"/>
          <p:cNvSpPr/>
          <p:nvPr/>
        </p:nvSpPr>
        <p:spPr>
          <a:xfrm rot="10800000">
            <a:off x="683568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2" name="Stroomdiagram: Opgeslagen gegevens 51"/>
          <p:cNvSpPr/>
          <p:nvPr/>
        </p:nvSpPr>
        <p:spPr>
          <a:xfrm rot="10800000">
            <a:off x="251520" y="6597354"/>
            <a:ext cx="432048" cy="188640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3" name="Stroomdiagram: Opgeslagen gegevens 52"/>
          <p:cNvSpPr/>
          <p:nvPr/>
        </p:nvSpPr>
        <p:spPr>
          <a:xfrm rot="10800000">
            <a:off x="8460432" y="6597353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4" name="Stroomdiagram: Opgeslagen gegevens 53"/>
          <p:cNvSpPr/>
          <p:nvPr/>
        </p:nvSpPr>
        <p:spPr>
          <a:xfrm rot="10800000">
            <a:off x="5004048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5" name="Stroomdiagram: Opgeslagen gegevens 54"/>
          <p:cNvSpPr/>
          <p:nvPr/>
        </p:nvSpPr>
        <p:spPr>
          <a:xfrm rot="10800000">
            <a:off x="7596337" y="6597352"/>
            <a:ext cx="432048" cy="188640"/>
          </a:xfrm>
          <a:prstGeom prst="flowChartOnlineStorag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821</Words>
  <Application>Microsoft Office PowerPoint</Application>
  <PresentationFormat>Diavoorstelling (4:3)</PresentationFormat>
  <Paragraphs>141</Paragraphs>
  <Slides>45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6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Lies</dc:creator>
  <cp:lastModifiedBy>Lies</cp:lastModifiedBy>
  <cp:revision>38</cp:revision>
  <dcterms:created xsi:type="dcterms:W3CDTF">2011-02-12T12:36:59Z</dcterms:created>
  <dcterms:modified xsi:type="dcterms:W3CDTF">2011-02-16T21:37:20Z</dcterms:modified>
</cp:coreProperties>
</file>