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65" r:id="rId3"/>
    <p:sldId id="267" r:id="rId4"/>
    <p:sldId id="258" r:id="rId5"/>
    <p:sldId id="261" r:id="rId6"/>
    <p:sldId id="263" r:id="rId7"/>
    <p:sldId id="273" r:id="rId8"/>
    <p:sldId id="274" r:id="rId9"/>
    <p:sldId id="279" r:id="rId10"/>
    <p:sldId id="276" r:id="rId11"/>
    <p:sldId id="27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13383-B395-4238-9ED5-5788543A5B77}" type="datetimeFigureOut">
              <a:rPr lang="nl-BE" smtClean="0"/>
              <a:t>28/04/2020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A5A91-9D5C-4923-8B3C-9CC756263AB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65307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13383-B395-4238-9ED5-5788543A5B77}" type="datetimeFigureOut">
              <a:rPr lang="nl-BE" smtClean="0"/>
              <a:t>28/04/2020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A5A91-9D5C-4923-8B3C-9CC756263AB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1232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13383-B395-4238-9ED5-5788543A5B77}" type="datetimeFigureOut">
              <a:rPr lang="nl-BE" smtClean="0"/>
              <a:t>28/04/2020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A5A91-9D5C-4923-8B3C-9CC756263AB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85066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nl-NL"/>
              <a:t>Tekststijl van het model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13383-B395-4238-9ED5-5788543A5B77}" type="datetimeFigureOut">
              <a:rPr lang="nl-BE" smtClean="0"/>
              <a:t>28/04/2020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A5A91-9D5C-4923-8B3C-9CC756263AB5}" type="slidenum">
              <a:rPr lang="nl-BE" smtClean="0"/>
              <a:t>‹nr.›</a:t>
            </a:fld>
            <a:endParaRPr lang="nl-BE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62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13383-B395-4238-9ED5-5788543A5B77}" type="datetimeFigureOut">
              <a:rPr lang="nl-BE" smtClean="0"/>
              <a:t>28/04/2020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A5A91-9D5C-4923-8B3C-9CC756263AB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69634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13383-B395-4238-9ED5-5788543A5B77}" type="datetimeFigureOut">
              <a:rPr lang="nl-BE" smtClean="0"/>
              <a:t>28/04/2020</a:t>
            </a:fld>
            <a:endParaRPr lang="nl-B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A5A91-9D5C-4923-8B3C-9CC756263AB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094603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13383-B395-4238-9ED5-5788543A5B77}" type="datetimeFigureOut">
              <a:rPr lang="nl-BE" smtClean="0"/>
              <a:t>28/04/2020</a:t>
            </a:fld>
            <a:endParaRPr lang="nl-B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A5A91-9D5C-4923-8B3C-9CC756263AB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541934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13383-B395-4238-9ED5-5788543A5B77}" type="datetimeFigureOut">
              <a:rPr lang="nl-BE" smtClean="0"/>
              <a:t>28/04/2020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A5A91-9D5C-4923-8B3C-9CC756263AB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76547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13383-B395-4238-9ED5-5788543A5B77}" type="datetimeFigureOut">
              <a:rPr lang="nl-BE" smtClean="0"/>
              <a:t>28/04/2020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A5A91-9D5C-4923-8B3C-9CC756263AB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8864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13383-B395-4238-9ED5-5788543A5B77}" type="datetimeFigureOut">
              <a:rPr lang="nl-BE" smtClean="0"/>
              <a:t>28/04/2020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A5A91-9D5C-4923-8B3C-9CC756263AB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00611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13383-B395-4238-9ED5-5788543A5B77}" type="datetimeFigureOut">
              <a:rPr lang="nl-BE" smtClean="0"/>
              <a:t>28/04/2020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A5A91-9D5C-4923-8B3C-9CC756263AB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48824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13383-B395-4238-9ED5-5788543A5B77}" type="datetimeFigureOut">
              <a:rPr lang="nl-BE" smtClean="0"/>
              <a:t>28/04/2020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A5A91-9D5C-4923-8B3C-9CC756263AB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82580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13383-B395-4238-9ED5-5788543A5B77}" type="datetimeFigureOut">
              <a:rPr lang="nl-BE" smtClean="0"/>
              <a:t>28/04/2020</a:t>
            </a:fld>
            <a:endParaRPr lang="nl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A5A91-9D5C-4923-8B3C-9CC756263AB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80342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13383-B395-4238-9ED5-5788543A5B77}" type="datetimeFigureOut">
              <a:rPr lang="nl-BE" smtClean="0"/>
              <a:t>28/04/2020</a:t>
            </a:fld>
            <a:endParaRPr lang="nl-BE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A5A91-9D5C-4923-8B3C-9CC756263AB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63916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13383-B395-4238-9ED5-5788543A5B77}" type="datetimeFigureOut">
              <a:rPr lang="nl-BE" smtClean="0"/>
              <a:t>28/04/2020</a:t>
            </a:fld>
            <a:endParaRPr lang="nl-BE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A5A91-9D5C-4923-8B3C-9CC756263AB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38613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13383-B395-4238-9ED5-5788543A5B77}" type="datetimeFigureOut">
              <a:rPr lang="nl-BE" smtClean="0"/>
              <a:t>28/04/2020</a:t>
            </a:fld>
            <a:endParaRPr lang="nl-BE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A5A91-9D5C-4923-8B3C-9CC756263AB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1294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13383-B395-4238-9ED5-5788543A5B77}" type="datetimeFigureOut">
              <a:rPr lang="nl-BE" smtClean="0"/>
              <a:t>28/04/2020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A5A91-9D5C-4923-8B3C-9CC756263AB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84777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8D13383-B395-4238-9ED5-5788543A5B77}" type="datetimeFigureOut">
              <a:rPr lang="nl-BE" smtClean="0"/>
              <a:t>28/04/2020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A5A91-9D5C-4923-8B3C-9CC756263AB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629802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6717" y="2054778"/>
            <a:ext cx="7134225" cy="4486275"/>
          </a:xfrm>
          <a:prstGeom prst="rect">
            <a:avLst/>
          </a:prstGeom>
        </p:spPr>
      </p:pic>
      <p:pic>
        <p:nvPicPr>
          <p:cNvPr id="4" name="u33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23601" y="2218163"/>
            <a:ext cx="1052195" cy="1052195"/>
          </a:xfrm>
          <a:prstGeom prst="rect">
            <a:avLst/>
          </a:prstGeom>
        </p:spPr>
      </p:pic>
      <p:pic>
        <p:nvPicPr>
          <p:cNvPr id="5" name="u33_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04427" y="3371720"/>
            <a:ext cx="1166495" cy="1166495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331913" y="821871"/>
            <a:ext cx="9304020" cy="36586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BE" dirty="0"/>
              <a:t>Even herhalen.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93543A-230B-4CAF-ACDA-7DFEDFB799DA}"/>
              </a:ext>
            </a:extLst>
          </p:cNvPr>
          <p:cNvSpPr txBox="1"/>
          <p:nvPr/>
        </p:nvSpPr>
        <p:spPr>
          <a:xfrm>
            <a:off x="4591493" y="223284"/>
            <a:ext cx="478110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3600" b="1" dirty="0">
                <a:solidFill>
                  <a:srgbClr val="6AAC90"/>
                </a:solidFill>
              </a:rPr>
              <a:t>U33 : Bon </a:t>
            </a:r>
            <a:r>
              <a:rPr lang="nl-NL" sz="3600" b="1" dirty="0" err="1">
                <a:solidFill>
                  <a:srgbClr val="6AAC90"/>
                </a:solidFill>
              </a:rPr>
              <a:t>appétit</a:t>
            </a:r>
            <a:endParaRPr lang="nl-NL" sz="3600" b="1" dirty="0">
              <a:solidFill>
                <a:srgbClr val="6AAC90"/>
              </a:solidFill>
            </a:endParaRPr>
          </a:p>
        </p:txBody>
      </p:sp>
      <p:cxnSp>
        <p:nvCxnSpPr>
          <p:cNvPr id="7" name="Rechte verbindingslijn met pijl 10">
            <a:extLst>
              <a:ext uri="{FF2B5EF4-FFF2-40B4-BE49-F238E27FC236}">
                <a16:creationId xmlns:a16="http://schemas.microsoft.com/office/drawing/2014/main" id="{5AA0726E-7C6E-4B35-B6DB-AC1C14D520A1}"/>
              </a:ext>
            </a:extLst>
          </p:cNvPr>
          <p:cNvCxnSpPr/>
          <p:nvPr/>
        </p:nvCxnSpPr>
        <p:spPr>
          <a:xfrm flipV="1">
            <a:off x="1810219" y="2900795"/>
            <a:ext cx="1217731" cy="4190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DA324F4-62CF-4AB1-9F17-D98DF7605712}"/>
              </a:ext>
            </a:extLst>
          </p:cNvPr>
          <p:cNvSpPr txBox="1"/>
          <p:nvPr/>
        </p:nvSpPr>
        <p:spPr>
          <a:xfrm>
            <a:off x="5843034" y="368108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5069FD-20B1-4554-8508-7A5C8716F337}"/>
              </a:ext>
            </a:extLst>
          </p:cNvPr>
          <p:cNvSpPr txBox="1"/>
          <p:nvPr/>
        </p:nvSpPr>
        <p:spPr>
          <a:xfrm>
            <a:off x="453656" y="3076354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BE" dirty="0"/>
              <a:t>Om de luisterfragmenten te beluisteren: klik op de luidspreker!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40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133" y="705395"/>
            <a:ext cx="9328621" cy="552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50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123825"/>
            <a:ext cx="5715000" cy="4572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84F2D2A-503C-4859-8E9A-FBAA61C40564}"/>
              </a:ext>
            </a:extLst>
          </p:cNvPr>
          <p:cNvSpPr txBox="1"/>
          <p:nvPr/>
        </p:nvSpPr>
        <p:spPr>
          <a:xfrm>
            <a:off x="6248400" y="1571625"/>
            <a:ext cx="56102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Sur</a:t>
            </a:r>
            <a:r>
              <a:rPr lang="nl-BE" dirty="0"/>
              <a:t> la </a:t>
            </a:r>
            <a:r>
              <a:rPr lang="nl-BE" dirty="0" err="1"/>
              <a:t>table</a:t>
            </a:r>
            <a:r>
              <a:rPr lang="nl-BE" dirty="0"/>
              <a:t> à </a:t>
            </a:r>
            <a:r>
              <a:rPr lang="nl-BE" dirty="0" err="1"/>
              <a:t>gauche</a:t>
            </a:r>
            <a:r>
              <a:rPr lang="nl-BE" dirty="0"/>
              <a:t>, </a:t>
            </a:r>
            <a:r>
              <a:rPr lang="nl-BE" dirty="0" err="1"/>
              <a:t>il</a:t>
            </a:r>
            <a:r>
              <a:rPr lang="nl-BE" dirty="0"/>
              <a:t> y a 4 </a:t>
            </a:r>
            <a:r>
              <a:rPr lang="nl-BE" dirty="0" err="1"/>
              <a:t>assiettes</a:t>
            </a:r>
            <a:r>
              <a:rPr lang="nl-BE" dirty="0"/>
              <a:t>.</a:t>
            </a:r>
          </a:p>
          <a:p>
            <a:r>
              <a:rPr lang="nl-BE" dirty="0" err="1"/>
              <a:t>Sur</a:t>
            </a:r>
            <a:r>
              <a:rPr lang="nl-BE" dirty="0"/>
              <a:t> la </a:t>
            </a:r>
            <a:r>
              <a:rPr lang="nl-BE" dirty="0" err="1"/>
              <a:t>table</a:t>
            </a:r>
            <a:r>
              <a:rPr lang="nl-BE" dirty="0"/>
              <a:t> à </a:t>
            </a:r>
            <a:r>
              <a:rPr lang="nl-BE" dirty="0" err="1"/>
              <a:t>gauche</a:t>
            </a:r>
            <a:r>
              <a:rPr lang="nl-BE" dirty="0"/>
              <a:t>, </a:t>
            </a:r>
            <a:r>
              <a:rPr lang="nl-BE" dirty="0" err="1"/>
              <a:t>il</a:t>
            </a:r>
            <a:r>
              <a:rPr lang="nl-BE" dirty="0"/>
              <a:t> y a 3 </a:t>
            </a:r>
            <a:r>
              <a:rPr lang="nl-BE" dirty="0" err="1"/>
              <a:t>cuillères</a:t>
            </a:r>
            <a:r>
              <a:rPr lang="nl-BE" dirty="0"/>
              <a:t>.</a:t>
            </a:r>
            <a:br>
              <a:rPr lang="nl-BE" dirty="0"/>
            </a:br>
            <a:r>
              <a:rPr lang="nl-BE" dirty="0" err="1"/>
              <a:t>Sur</a:t>
            </a:r>
            <a:r>
              <a:rPr lang="nl-BE" dirty="0"/>
              <a:t> la </a:t>
            </a:r>
            <a:r>
              <a:rPr lang="nl-BE" dirty="0" err="1"/>
              <a:t>table</a:t>
            </a:r>
            <a:r>
              <a:rPr lang="nl-BE" dirty="0"/>
              <a:t> à </a:t>
            </a:r>
            <a:r>
              <a:rPr lang="nl-BE" dirty="0" err="1"/>
              <a:t>gauche</a:t>
            </a:r>
            <a:r>
              <a:rPr lang="nl-BE" dirty="0"/>
              <a:t>, </a:t>
            </a:r>
            <a:r>
              <a:rPr lang="nl-BE" dirty="0" err="1"/>
              <a:t>il</a:t>
            </a:r>
            <a:r>
              <a:rPr lang="nl-BE" dirty="0"/>
              <a:t> y a 5 </a:t>
            </a:r>
            <a:r>
              <a:rPr lang="nl-BE" dirty="0" err="1"/>
              <a:t>couteaux</a:t>
            </a:r>
            <a:r>
              <a:rPr lang="nl-BE" dirty="0"/>
              <a:t>.</a:t>
            </a:r>
          </a:p>
          <a:p>
            <a:r>
              <a:rPr lang="nl-BE" dirty="0"/>
              <a:t>….</a:t>
            </a:r>
          </a:p>
          <a:p>
            <a:endParaRPr lang="nl-BE" dirty="0"/>
          </a:p>
          <a:p>
            <a:r>
              <a:rPr lang="nl-BE" dirty="0" err="1"/>
              <a:t>Sur</a:t>
            </a:r>
            <a:r>
              <a:rPr lang="nl-BE" dirty="0"/>
              <a:t> la </a:t>
            </a:r>
            <a:r>
              <a:rPr lang="nl-BE" dirty="0" err="1"/>
              <a:t>table</a:t>
            </a:r>
            <a:r>
              <a:rPr lang="nl-BE" dirty="0"/>
              <a:t> à </a:t>
            </a:r>
            <a:r>
              <a:rPr lang="nl-BE" dirty="0" err="1"/>
              <a:t>droite</a:t>
            </a:r>
            <a:r>
              <a:rPr lang="nl-BE" dirty="0"/>
              <a:t>, </a:t>
            </a:r>
            <a:r>
              <a:rPr lang="nl-BE" dirty="0" err="1"/>
              <a:t>il</a:t>
            </a:r>
            <a:r>
              <a:rPr lang="nl-BE" dirty="0"/>
              <a:t> y a 3 </a:t>
            </a:r>
            <a:r>
              <a:rPr lang="nl-BE" dirty="0" err="1"/>
              <a:t>fourchettes</a:t>
            </a:r>
            <a:r>
              <a:rPr lang="nl-BE" dirty="0"/>
              <a:t>.</a:t>
            </a:r>
            <a:br>
              <a:rPr lang="nl-BE" dirty="0"/>
            </a:br>
            <a:r>
              <a:rPr lang="nl-BE" dirty="0" err="1"/>
              <a:t>Sur</a:t>
            </a:r>
            <a:r>
              <a:rPr lang="nl-BE" dirty="0"/>
              <a:t> la </a:t>
            </a:r>
            <a:r>
              <a:rPr lang="nl-BE" dirty="0" err="1"/>
              <a:t>table</a:t>
            </a:r>
            <a:r>
              <a:rPr lang="nl-BE" dirty="0"/>
              <a:t> à </a:t>
            </a:r>
            <a:r>
              <a:rPr lang="nl-BE" dirty="0" err="1"/>
              <a:t>droite</a:t>
            </a:r>
            <a:r>
              <a:rPr lang="nl-BE" dirty="0"/>
              <a:t>, </a:t>
            </a:r>
            <a:r>
              <a:rPr lang="nl-BE" dirty="0" err="1"/>
              <a:t>il</a:t>
            </a:r>
            <a:r>
              <a:rPr lang="nl-BE" dirty="0"/>
              <a:t> y a 4 </a:t>
            </a:r>
            <a:r>
              <a:rPr lang="nl-BE" dirty="0" err="1"/>
              <a:t>cuillères</a:t>
            </a:r>
            <a:r>
              <a:rPr lang="nl-BE" dirty="0"/>
              <a:t>.</a:t>
            </a:r>
          </a:p>
          <a:p>
            <a:r>
              <a:rPr lang="nl-BE" dirty="0" err="1"/>
              <a:t>Sur</a:t>
            </a:r>
            <a:r>
              <a:rPr lang="nl-BE" dirty="0"/>
              <a:t> la </a:t>
            </a:r>
            <a:r>
              <a:rPr lang="nl-BE" dirty="0" err="1"/>
              <a:t>table</a:t>
            </a:r>
            <a:r>
              <a:rPr lang="nl-BE" dirty="0"/>
              <a:t> à </a:t>
            </a:r>
            <a:r>
              <a:rPr lang="nl-BE" dirty="0" err="1"/>
              <a:t>droite</a:t>
            </a:r>
            <a:r>
              <a:rPr lang="nl-BE" dirty="0"/>
              <a:t>, </a:t>
            </a:r>
            <a:r>
              <a:rPr lang="nl-BE" dirty="0" err="1"/>
              <a:t>il</a:t>
            </a:r>
            <a:r>
              <a:rPr lang="nl-BE" dirty="0"/>
              <a:t> y a 6 </a:t>
            </a:r>
            <a:r>
              <a:rPr lang="nl-BE" dirty="0" err="1"/>
              <a:t>couteaux</a:t>
            </a:r>
            <a:r>
              <a:rPr lang="nl-BE" dirty="0"/>
              <a:t>.</a:t>
            </a:r>
          </a:p>
          <a:p>
            <a:r>
              <a:rPr lang="nl-BE"/>
              <a:t>…</a:t>
            </a:r>
            <a:endParaRPr lang="nl-BE" dirty="0"/>
          </a:p>
          <a:p>
            <a:r>
              <a:rPr lang="nl-BE" dirty="0"/>
              <a:t>Meerdere zinnen kunnen. 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67797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/>
          <p:cNvSpPr txBox="1"/>
          <p:nvPr/>
        </p:nvSpPr>
        <p:spPr>
          <a:xfrm>
            <a:off x="1767840" y="1990483"/>
            <a:ext cx="7245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Beluister de tekst </a:t>
            </a:r>
          </a:p>
          <a:p>
            <a:r>
              <a:rPr lang="nl-BE" dirty="0"/>
              <a:t>nog een keertje.</a:t>
            </a:r>
          </a:p>
        </p:txBody>
      </p:sp>
      <p:cxnSp>
        <p:nvCxnSpPr>
          <p:cNvPr id="9" name="Rechte verbindingslijn met pijl 8"/>
          <p:cNvCxnSpPr/>
          <p:nvPr/>
        </p:nvCxnSpPr>
        <p:spPr>
          <a:xfrm>
            <a:off x="1924594" y="78377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fbeelding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5472" y="644425"/>
            <a:ext cx="5165686" cy="5510967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5254713" y="0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endParaRPr lang="nl-NL" sz="5400" b="1" cap="none" spc="0" dirty="0">
              <a:ln w="12700" cmpd="sng">
                <a:solidFill>
                  <a:srgbClr val="6AAC9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6" name="u33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305" y="1608431"/>
            <a:ext cx="854075" cy="85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3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dministratie: Bingel voor leraar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221" y="1554480"/>
            <a:ext cx="2910522" cy="25984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3596482" y="899160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Oefen de woordenschat op </a:t>
            </a:r>
            <a:r>
              <a:rPr lang="nl-BE" dirty="0" err="1"/>
              <a:t>Bingel</a:t>
            </a:r>
            <a:r>
              <a:rPr lang="nl-BE" dirty="0"/>
              <a:t> </a:t>
            </a:r>
            <a:r>
              <a:rPr lang="nl-BE" dirty="0">
                <a:sym typeface="Wingdings" panose="05000000000000000000" pitchFamily="2" charset="2"/>
              </a:rPr>
              <a:t>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01919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324" y="677626"/>
            <a:ext cx="10058401" cy="5665247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3834" y="1921783"/>
            <a:ext cx="1465852" cy="146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File:Winking smiley yellow simple.svg - Wikimedia Common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580" y="1976515"/>
            <a:ext cx="4572000" cy="4572000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2201384" y="222189"/>
            <a:ext cx="7528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En nu de antwoorden</a:t>
            </a:r>
            <a:endParaRPr lang="nl-NL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137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97" y="502710"/>
            <a:ext cx="11807561" cy="588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7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2796202" y="241552"/>
            <a:ext cx="179247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U33 </a:t>
            </a:r>
          </a:p>
          <a:p>
            <a:pPr algn="ctr"/>
            <a:endParaRPr lang="nl-NL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5050970" y="241552"/>
            <a:ext cx="6555166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Studeer eerst vocabulaire en grammaire</a:t>
            </a:r>
          </a:p>
          <a:p>
            <a:pPr algn="ctr"/>
            <a:r>
              <a:rPr lang="nl-NL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Bekijk in je boek pg 127 – lidwoord na een ontkenning.</a:t>
            </a:r>
          </a:p>
          <a:p>
            <a:pPr algn="ctr"/>
            <a:r>
              <a:rPr lang="nl-NL" sz="24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Neem je schrift en maa</a:t>
            </a:r>
            <a:r>
              <a:rPr lang="nl-NL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 oef 7 en 8 </a:t>
            </a:r>
            <a:endParaRPr lang="nl-NL" sz="24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491" y="1984214"/>
            <a:ext cx="7680959" cy="477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18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591" y="1801586"/>
            <a:ext cx="7305675" cy="485775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C1689CD8-D3A4-4241-85DB-D3BBA9C208C3}"/>
              </a:ext>
            </a:extLst>
          </p:cNvPr>
          <p:cNvSpPr/>
          <p:nvPr/>
        </p:nvSpPr>
        <p:spPr>
          <a:xfrm>
            <a:off x="1209131" y="222188"/>
            <a:ext cx="783213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Geen eenvoudige oefening</a:t>
            </a:r>
            <a:endParaRPr lang="nl-NL" sz="3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663EA6A3-391C-4E26-8ACE-A0B0B5BBE708}"/>
              </a:ext>
            </a:extLst>
          </p:cNvPr>
          <p:cNvCxnSpPr>
            <a:cxnSpLocks/>
          </p:cNvCxnSpPr>
          <p:nvPr/>
        </p:nvCxnSpPr>
        <p:spPr>
          <a:xfrm flipV="1">
            <a:off x="8610600" y="5391151"/>
            <a:ext cx="1628775" cy="42862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AC889A89-AFA8-407B-BBB7-79BFB4338BFF}"/>
              </a:ext>
            </a:extLst>
          </p:cNvPr>
          <p:cNvSpPr txBox="1"/>
          <p:nvPr/>
        </p:nvSpPr>
        <p:spPr>
          <a:xfrm>
            <a:off x="10239375" y="4801195"/>
            <a:ext cx="1276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Dit doen we in de klas.</a:t>
            </a:r>
          </a:p>
        </p:txBody>
      </p:sp>
    </p:spTree>
    <p:extLst>
      <p:ext uri="{BB962C8B-B14F-4D97-AF65-F5344CB8AC3E}">
        <p14:creationId xmlns:p14="http://schemas.microsoft.com/office/powerpoint/2010/main" val="1206413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File:Winking smiley yellow simple.svg - Wikimedia Common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580" y="1976515"/>
            <a:ext cx="4572000" cy="4572000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2201384" y="222189"/>
            <a:ext cx="7528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En nu de antwoorden</a:t>
            </a:r>
            <a:endParaRPr lang="nl-NL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152092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56</TotalTime>
  <Words>161</Words>
  <Application>Microsoft Office PowerPoint</Application>
  <PresentationFormat>Breedbeeld</PresentationFormat>
  <Paragraphs>23</Paragraphs>
  <Slides>11</Slides>
  <Notes>0</Notes>
  <HiddenSlides>0</HiddenSlides>
  <MMClips>4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Wingdings 3</vt:lpstr>
      <vt:lpstr>Ion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Els VG</dc:creator>
  <cp:lastModifiedBy>Koen Maes</cp:lastModifiedBy>
  <cp:revision>51</cp:revision>
  <dcterms:created xsi:type="dcterms:W3CDTF">2020-04-16T12:27:00Z</dcterms:created>
  <dcterms:modified xsi:type="dcterms:W3CDTF">2020-04-28T09:06:54Z</dcterms:modified>
</cp:coreProperties>
</file>