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0" r:id="rId3"/>
    <p:sldId id="257" r:id="rId4"/>
    <p:sldId id="262" r:id="rId5"/>
    <p:sldId id="261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 Maes" initials="KM" lastIdx="1" clrIdx="0">
    <p:extLst>
      <p:ext uri="{19B8F6BF-5375-455C-9EA6-DF929625EA0E}">
        <p15:presenceInfo xmlns:p15="http://schemas.microsoft.com/office/powerpoint/2012/main" userId="Koen Ma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3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23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506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963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946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419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654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8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06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82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25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034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391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86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29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47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D13383-B395-4238-9ED5-5788543A5B77}" type="datetimeFigureOut">
              <a:rPr lang="nl-BE" smtClean="0"/>
              <a:t>28/04/2020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5A91-9D5C-4923-8B3C-9CC756263AB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2980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717" y="2054778"/>
            <a:ext cx="7134225" cy="4486275"/>
          </a:xfrm>
          <a:prstGeom prst="rect">
            <a:avLst/>
          </a:prstGeom>
        </p:spPr>
      </p:pic>
      <p:pic>
        <p:nvPicPr>
          <p:cNvPr id="4" name="u33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3601" y="2218163"/>
            <a:ext cx="1052195" cy="1052195"/>
          </a:xfrm>
          <a:prstGeom prst="rect">
            <a:avLst/>
          </a:prstGeom>
        </p:spPr>
      </p:pic>
      <p:pic>
        <p:nvPicPr>
          <p:cNvPr id="5" name="u33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04427" y="3371720"/>
            <a:ext cx="1166495" cy="116649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31913" y="821871"/>
            <a:ext cx="9304020" cy="3658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/>
              <a:t>Even herhalen.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3543A-230B-4CAF-ACDA-7DFEDFB799DA}"/>
              </a:ext>
            </a:extLst>
          </p:cNvPr>
          <p:cNvSpPr txBox="1"/>
          <p:nvPr/>
        </p:nvSpPr>
        <p:spPr>
          <a:xfrm>
            <a:off x="4591493" y="223284"/>
            <a:ext cx="47811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b="1" dirty="0">
                <a:solidFill>
                  <a:srgbClr val="6AAC90"/>
                </a:solidFill>
              </a:rPr>
              <a:t>U33 : Bon </a:t>
            </a:r>
            <a:r>
              <a:rPr lang="nl-NL" sz="3600" b="1" dirty="0" err="1">
                <a:solidFill>
                  <a:srgbClr val="6AAC90"/>
                </a:solidFill>
              </a:rPr>
              <a:t>appétit</a:t>
            </a:r>
            <a:endParaRPr lang="nl-NL" sz="3600" b="1" dirty="0">
              <a:solidFill>
                <a:srgbClr val="6AAC90"/>
              </a:solidFill>
            </a:endParaRPr>
          </a:p>
        </p:txBody>
      </p:sp>
      <p:cxnSp>
        <p:nvCxnSpPr>
          <p:cNvPr id="7" name="Rechte verbindingslijn met pijl 10">
            <a:extLst>
              <a:ext uri="{FF2B5EF4-FFF2-40B4-BE49-F238E27FC236}">
                <a16:creationId xmlns:a16="http://schemas.microsoft.com/office/drawing/2014/main" id="{5AA0726E-7C6E-4B35-B6DB-AC1C14D520A1}"/>
              </a:ext>
            </a:extLst>
          </p:cNvPr>
          <p:cNvCxnSpPr/>
          <p:nvPr/>
        </p:nvCxnSpPr>
        <p:spPr>
          <a:xfrm flipV="1">
            <a:off x="1810219" y="2900795"/>
            <a:ext cx="1217731" cy="419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A324F4-62CF-4AB1-9F17-D98DF7605712}"/>
              </a:ext>
            </a:extLst>
          </p:cNvPr>
          <p:cNvSpPr txBox="1"/>
          <p:nvPr/>
        </p:nvSpPr>
        <p:spPr>
          <a:xfrm>
            <a:off x="5843034" y="36810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069FD-20B1-4554-8508-7A5C8716F337}"/>
              </a:ext>
            </a:extLst>
          </p:cNvPr>
          <p:cNvSpPr txBox="1"/>
          <p:nvPr/>
        </p:nvSpPr>
        <p:spPr>
          <a:xfrm>
            <a:off x="453656" y="3076354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dirty="0"/>
              <a:t>Om de luisterfragmenten te beluisteren: klik op de luidspreker!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50" y="1619250"/>
            <a:ext cx="6819900" cy="36195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28650" y="241552"/>
            <a:ext cx="4727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Dinsdag U 33 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u33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9822" y="1799863"/>
            <a:ext cx="1206228" cy="1206228"/>
          </a:xfrm>
          <a:prstGeom prst="rect">
            <a:avLst/>
          </a:prstGeom>
        </p:spPr>
      </p:pic>
      <p:pic>
        <p:nvPicPr>
          <p:cNvPr id="5" name="u33_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9822" y="3641072"/>
            <a:ext cx="1137398" cy="113739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9464" y="5412066"/>
            <a:ext cx="998464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BE" dirty="0"/>
              <a:t>Schrijf het werkwoord </a:t>
            </a:r>
            <a:r>
              <a:rPr lang="nl-BE" dirty="0" err="1"/>
              <a:t>connaître</a:t>
            </a:r>
            <a:r>
              <a:rPr lang="nl-BE" dirty="0"/>
              <a:t> over in je studeerschrift en duid de moeilijkheden aan! </a:t>
            </a:r>
          </a:p>
          <a:p>
            <a:r>
              <a:rPr lang="nl-BE" dirty="0"/>
              <a:t>Nadien neem je je schrift pg 76-77 (oef 3 - 6) </a:t>
            </a:r>
          </a:p>
        </p:txBody>
      </p:sp>
    </p:spTree>
    <p:extLst>
      <p:ext uri="{BB962C8B-B14F-4D97-AF65-F5344CB8AC3E}">
        <p14:creationId xmlns:p14="http://schemas.microsoft.com/office/powerpoint/2010/main" val="4027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8" y="1322993"/>
            <a:ext cx="9582150" cy="5135344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874" y="1677942"/>
            <a:ext cx="1742349" cy="174234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243575" y="222189"/>
            <a:ext cx="944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Oef 3 is een luisteroefening </a:t>
            </a:r>
          </a:p>
        </p:txBody>
      </p:sp>
    </p:spTree>
    <p:extLst>
      <p:ext uri="{BB962C8B-B14F-4D97-AF65-F5344CB8AC3E}">
        <p14:creationId xmlns:p14="http://schemas.microsoft.com/office/powerpoint/2010/main" val="9184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41110" y="365523"/>
            <a:ext cx="787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Maak oef 4 en 5 </a:t>
            </a:r>
            <a:r>
              <a:rPr lang="nl-NL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livre</a:t>
            </a:r>
            <a:r>
              <a:rPr lang="nl-NL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p. 122-125</a:t>
            </a:r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16" y="1285739"/>
            <a:ext cx="69723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ile:Winking smiley yellow simpl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80" y="1976515"/>
            <a:ext cx="4572000" cy="4572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201384" y="222189"/>
            <a:ext cx="752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 nu de antwoorden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13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49" y="1066391"/>
            <a:ext cx="10546691" cy="46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88" y="271870"/>
            <a:ext cx="9268097" cy="63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8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71</Words>
  <Application>Microsoft Office PowerPoint</Application>
  <PresentationFormat>Breedbeeld</PresentationFormat>
  <Paragraphs>10</Paragraphs>
  <Slides>7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VG</dc:creator>
  <cp:lastModifiedBy>Koen Maes</cp:lastModifiedBy>
  <cp:revision>51</cp:revision>
  <dcterms:created xsi:type="dcterms:W3CDTF">2020-04-16T12:27:00Z</dcterms:created>
  <dcterms:modified xsi:type="dcterms:W3CDTF">2020-04-28T08:52:12Z</dcterms:modified>
</cp:coreProperties>
</file>