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67" r:id="rId4"/>
    <p:sldId id="268" r:id="rId5"/>
    <p:sldId id="269" r:id="rId6"/>
    <p:sldId id="278" r:id="rId7"/>
    <p:sldId id="271" r:id="rId8"/>
    <p:sldId id="27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13383-B395-4238-9ED5-5788543A5B77}" type="datetimeFigureOut">
              <a:rPr lang="nl-BE" smtClean="0"/>
              <a:t>26/04/2020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5A91-9D5C-4923-8B3C-9CC756263AB5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65307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13383-B395-4238-9ED5-5788543A5B77}" type="datetimeFigureOut">
              <a:rPr lang="nl-BE" smtClean="0"/>
              <a:t>26/04/2020</a:t>
            </a:fld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5A91-9D5C-4923-8B3C-9CC756263AB5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1232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13383-B395-4238-9ED5-5788543A5B77}" type="datetimeFigureOut">
              <a:rPr lang="nl-BE" smtClean="0"/>
              <a:t>26/04/2020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5A91-9D5C-4923-8B3C-9CC756263AB5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85066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13383-B395-4238-9ED5-5788543A5B77}" type="datetimeFigureOut">
              <a:rPr lang="nl-BE" smtClean="0"/>
              <a:t>26/04/2020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5A91-9D5C-4923-8B3C-9CC756263AB5}" type="slidenum">
              <a:rPr lang="nl-BE" smtClean="0"/>
              <a:t>‹nr.›</a:t>
            </a:fld>
            <a:endParaRPr lang="nl-BE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62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13383-B395-4238-9ED5-5788543A5B77}" type="datetimeFigureOut">
              <a:rPr lang="nl-BE" smtClean="0"/>
              <a:t>26/04/2020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5A91-9D5C-4923-8B3C-9CC756263AB5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69634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13383-B395-4238-9ED5-5788543A5B77}" type="datetimeFigureOut">
              <a:rPr lang="nl-BE" smtClean="0"/>
              <a:t>26/04/2020</a:t>
            </a:fld>
            <a:endParaRPr lang="nl-B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5A91-9D5C-4923-8B3C-9CC756263AB5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09460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13383-B395-4238-9ED5-5788543A5B77}" type="datetimeFigureOut">
              <a:rPr lang="nl-BE" smtClean="0"/>
              <a:t>26/04/2020</a:t>
            </a:fld>
            <a:endParaRPr lang="nl-B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5A91-9D5C-4923-8B3C-9CC756263AB5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54193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13383-B395-4238-9ED5-5788543A5B77}" type="datetimeFigureOut">
              <a:rPr lang="nl-BE" smtClean="0"/>
              <a:t>26/04/2020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5A91-9D5C-4923-8B3C-9CC756263AB5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76547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13383-B395-4238-9ED5-5788543A5B77}" type="datetimeFigureOut">
              <a:rPr lang="nl-BE" smtClean="0"/>
              <a:t>26/04/2020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5A91-9D5C-4923-8B3C-9CC756263AB5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886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13383-B395-4238-9ED5-5788543A5B77}" type="datetimeFigureOut">
              <a:rPr lang="nl-BE" smtClean="0"/>
              <a:t>26/04/2020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5A91-9D5C-4923-8B3C-9CC756263AB5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0061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13383-B395-4238-9ED5-5788543A5B77}" type="datetimeFigureOut">
              <a:rPr lang="nl-BE" smtClean="0"/>
              <a:t>26/04/2020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5A91-9D5C-4923-8B3C-9CC756263AB5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48824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13383-B395-4238-9ED5-5788543A5B77}" type="datetimeFigureOut">
              <a:rPr lang="nl-BE" smtClean="0"/>
              <a:t>26/04/2020</a:t>
            </a:fld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5A91-9D5C-4923-8B3C-9CC756263AB5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8258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13383-B395-4238-9ED5-5788543A5B77}" type="datetimeFigureOut">
              <a:rPr lang="nl-BE" smtClean="0"/>
              <a:t>26/04/2020</a:t>
            </a:fld>
            <a:endParaRPr lang="nl-B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5A91-9D5C-4923-8B3C-9CC756263AB5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80342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13383-B395-4238-9ED5-5788543A5B77}" type="datetimeFigureOut">
              <a:rPr lang="nl-BE" smtClean="0"/>
              <a:t>26/04/2020</a:t>
            </a:fld>
            <a:endParaRPr lang="nl-BE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5A91-9D5C-4923-8B3C-9CC756263AB5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63916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13383-B395-4238-9ED5-5788543A5B77}" type="datetimeFigureOut">
              <a:rPr lang="nl-BE" smtClean="0"/>
              <a:t>26/04/2020</a:t>
            </a:fld>
            <a:endParaRPr lang="nl-BE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5A91-9D5C-4923-8B3C-9CC756263AB5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38613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13383-B395-4238-9ED5-5788543A5B77}" type="datetimeFigureOut">
              <a:rPr lang="nl-BE" smtClean="0"/>
              <a:t>26/04/2020</a:t>
            </a:fld>
            <a:endParaRPr lang="nl-BE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5A91-9D5C-4923-8B3C-9CC756263AB5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1294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13383-B395-4238-9ED5-5788543A5B77}" type="datetimeFigureOut">
              <a:rPr lang="nl-BE" smtClean="0"/>
              <a:t>26/04/2020</a:t>
            </a:fld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5A91-9D5C-4923-8B3C-9CC756263AB5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8477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8D13383-B395-4238-9ED5-5788543A5B77}" type="datetimeFigureOut">
              <a:rPr lang="nl-BE" smtClean="0"/>
              <a:t>26/04/2020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A5A91-9D5C-4923-8B3C-9CC756263AB5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629802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7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p3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1767840" y="1990483"/>
            <a:ext cx="7245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Beluister de tekst 2 X.</a:t>
            </a:r>
          </a:p>
          <a:p>
            <a:r>
              <a:rPr lang="nl-BE" dirty="0"/>
              <a:t>Herlees de tekst </a:t>
            </a:r>
          </a:p>
          <a:p>
            <a:r>
              <a:rPr lang="nl-BE" dirty="0"/>
              <a:t>nadien luidop. </a:t>
            </a:r>
          </a:p>
        </p:txBody>
      </p:sp>
      <p:cxnSp>
        <p:nvCxnSpPr>
          <p:cNvPr id="9" name="Rechte verbindingslijn met pijl 8"/>
          <p:cNvCxnSpPr/>
          <p:nvPr/>
        </p:nvCxnSpPr>
        <p:spPr>
          <a:xfrm>
            <a:off x="1924594" y="7837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 flipH="1" flipV="1">
            <a:off x="1149531" y="2546376"/>
            <a:ext cx="1236617" cy="5430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9146" y="511518"/>
            <a:ext cx="5165686" cy="551096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089342" y="0"/>
            <a:ext cx="8515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U33 : Bon </a:t>
            </a:r>
            <a:r>
              <a:rPr lang="nl-NL" sz="5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appétit</a:t>
            </a:r>
            <a:r>
              <a:rPr lang="nl-NL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: deel 1 </a:t>
            </a:r>
          </a:p>
        </p:txBody>
      </p:sp>
      <p:pic>
        <p:nvPicPr>
          <p:cNvPr id="16" name="u33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2305" y="1608431"/>
            <a:ext cx="854075" cy="85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3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2717" y="1744662"/>
            <a:ext cx="7134225" cy="4486275"/>
          </a:xfrm>
          <a:prstGeom prst="rect">
            <a:avLst/>
          </a:prstGeom>
        </p:spPr>
      </p:pic>
      <p:pic>
        <p:nvPicPr>
          <p:cNvPr id="4" name="u33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35043" y="1828303"/>
            <a:ext cx="1052195" cy="1052195"/>
          </a:xfrm>
          <a:prstGeom prst="rect">
            <a:avLst/>
          </a:prstGeom>
        </p:spPr>
      </p:pic>
      <p:pic>
        <p:nvPicPr>
          <p:cNvPr id="5" name="u33_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77892" y="2964139"/>
            <a:ext cx="1166495" cy="1166495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1607820" y="325685"/>
            <a:ext cx="9304020" cy="764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dirty="0"/>
              <a:t>Bekijk de woordenschat op pg 79.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dirty="0"/>
              <a:t>Studeer mondeling de woordenschat, dek af, schrijf op, …</a:t>
            </a:r>
          </a:p>
        </p:txBody>
      </p:sp>
    </p:spTree>
    <p:extLst>
      <p:ext uri="{BB962C8B-B14F-4D97-AF65-F5344CB8AC3E}">
        <p14:creationId xmlns:p14="http://schemas.microsoft.com/office/powerpoint/2010/main" val="149440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dministratie: Bingel voor leraar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221" y="1554480"/>
            <a:ext cx="2910522" cy="25984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3596482" y="899160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Oefen de woordenschat op </a:t>
            </a:r>
            <a:r>
              <a:rPr lang="nl-BE" dirty="0" err="1"/>
              <a:t>Bingel</a:t>
            </a:r>
            <a:r>
              <a:rPr lang="nl-BE" dirty="0"/>
              <a:t> </a:t>
            </a:r>
            <a:r>
              <a:rPr lang="nl-BE" dirty="0">
                <a:sym typeface="Wingdings" panose="05000000000000000000" pitchFamily="2" charset="2"/>
              </a:rPr>
              <a:t>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01919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277" y="431482"/>
            <a:ext cx="6562725" cy="5400675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42900" y="365760"/>
            <a:ext cx="2258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Maak nu de twee oefeningen in je werkschrift  </a:t>
            </a:r>
          </a:p>
        </p:txBody>
      </p:sp>
    </p:spTree>
    <p:extLst>
      <p:ext uri="{BB962C8B-B14F-4D97-AF65-F5344CB8AC3E}">
        <p14:creationId xmlns:p14="http://schemas.microsoft.com/office/powerpoint/2010/main" val="1209400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07" y="541020"/>
            <a:ext cx="10089281" cy="491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4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File:Winking smiley yellow simple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580" y="1976515"/>
            <a:ext cx="4572000" cy="45720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2201384" y="222189"/>
            <a:ext cx="7528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En nu de antwoorden</a:t>
            </a:r>
            <a:endParaRPr lang="nl-NL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25538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772" y="407669"/>
            <a:ext cx="7794308" cy="524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70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79" y="1125854"/>
            <a:ext cx="8206791" cy="372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47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46</TotalTime>
  <Words>56</Words>
  <Application>Microsoft Office PowerPoint</Application>
  <PresentationFormat>Breedbeeld</PresentationFormat>
  <Paragraphs>9</Paragraphs>
  <Slides>8</Slides>
  <Notes>0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Els VG</dc:creator>
  <cp:lastModifiedBy>living</cp:lastModifiedBy>
  <cp:revision>8</cp:revision>
  <dcterms:created xsi:type="dcterms:W3CDTF">2020-04-16T12:27:00Z</dcterms:created>
  <dcterms:modified xsi:type="dcterms:W3CDTF">2020-04-26T17:39:59Z</dcterms:modified>
</cp:coreProperties>
</file>