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4C99B-68BA-43A7-B62E-A66A1603DE5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B7773-612B-4B33-BFD9-2A0AE52AEC9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AFE01-977C-4080-907A-9231AD79BEC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6CC1E-E5E6-4C6C-855E-AE4E856F027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38BE0-1C92-4A62-B33B-CC853122414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F09C5-A317-41EF-BAD2-9216CB61743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6D4E6-C967-42AD-B2A5-DF42AA5A9BC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4F0F2-6043-44D4-A4A3-CC556451E45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64975-0522-4648-BEA8-91D3CF07094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395FB-4551-4C3E-AF70-93E59C1FD5C6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F4BD4-4016-45A4-8121-F2A64FFB8D2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DF490C3-772C-4626-9EE3-CD38C3BC232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l-B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l-BE" smtClean="0"/>
          </a:p>
        </p:txBody>
      </p:sp>
      <p:pic>
        <p:nvPicPr>
          <p:cNvPr id="2052" name="Picture 4" descr="DSC006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5288" y="5661025"/>
            <a:ext cx="83169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Minha amiga Adelaide da Italia (insiste em falar comigo em alemao), Geoffrey (vulgo “o padre”), eu (toda encasacada), o marido da Adelaide (alemao… soh chamo ele de Meine Freunde (meu amigo) e Christine…)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SC006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364163" y="2852738"/>
            <a:ext cx="295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Eu vou, eu vou, para casa agora eu vou…..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SC006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5288" y="5661025"/>
            <a:ext cx="8316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Frio + exagero = foto acima rsrsrsrsrsrs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DSC006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8775" y="6237288"/>
            <a:ext cx="878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>
                <a:effectLst>
                  <a:outerShdw blurRad="38100" dist="38100" dir="2700000" algn="tl">
                    <a:srgbClr val="C0C0C0"/>
                  </a:outerShdw>
                </a:effectLst>
              </a:rPr>
              <a:t>O cara passa o dia inteiro sentado… Como pode???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DSC007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5288" y="5661025"/>
            <a:ext cx="8316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 tres mosquiteiros….  Tao fofinhos… Tao santinhos… rsrsrsrsrsrs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DSC007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95288" y="5661025"/>
            <a:ext cx="83169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>
                <a:effectLst>
                  <a:outerShdw blurRad="38100" dist="38100" dir="2700000" algn="tl">
                    <a:srgbClr val="C0C0C0"/>
                  </a:outerShdw>
                </a:effectLst>
              </a:rPr>
              <a:t>Eu sou brasileira com muito orgulho e muito amor…. Obvio que eu jah hasteei a minha bandeira no meu cajado…. Eh muito legal, todo mundo passa e fala, brasileira…..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DSC007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3850" y="260350"/>
            <a:ext cx="83169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>
                <a:effectLst>
                  <a:outerShdw blurRad="38100" dist="38100" dir="2700000" algn="tl">
                    <a:srgbClr val="C0C0C0"/>
                  </a:outerShdw>
                </a:effectLst>
              </a:rPr>
              <a:t>O retorno das cores do caminho…. Vcs acreditam que comecei a brincar com as ovelhas como faño com Sean e rex e todas olharam para mim… Tai a prova!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DSC007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3850" y="260350"/>
            <a:ext cx="8316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>
                <a:effectLst>
                  <a:outerShdw blurRad="38100" dist="38100" dir="2700000" algn="tl">
                    <a:srgbClr val="C0C0C0"/>
                  </a:outerShdw>
                </a:effectLst>
              </a:rPr>
              <a:t>O caminho eh rosa pink…. O caminho eh gay!!! rsrsrsrsrs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DSC008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19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795963" y="1484313"/>
            <a:ext cx="30241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Calma…. Isso eh de carro…. Andando eh menos… rsrsrsrsrs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176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Diseño predeterminado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Company>Red.es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CONECTA5</dc:creator>
  <cp:lastModifiedBy>Stijn Gyselinck</cp:lastModifiedBy>
  <cp:revision>2</cp:revision>
  <dcterms:created xsi:type="dcterms:W3CDTF">2009-09-22T17:43:05Z</dcterms:created>
  <dcterms:modified xsi:type="dcterms:W3CDTF">2009-09-22T21:52:45Z</dcterms:modified>
</cp:coreProperties>
</file>