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B57AA-54CA-490E-955E-C1BB5F17DFF4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59798-B7E1-4E2B-9EAF-C44CD3A664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034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59798-B7E1-4E2B-9EAF-C44CD3A664C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084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B79472B-6AB9-4E98-8764-60CF48A42051}" type="datetimeFigureOut">
              <a:rPr lang="nl-BE" smtClean="0"/>
              <a:t>17/02/2012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0E91B2B-F7E6-4AEA-B372-EEA27372F03D}" type="slidenum">
              <a:rPr lang="nl-BE" smtClean="0"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07604" y="1196752"/>
            <a:ext cx="6400800" cy="1295400"/>
          </a:xfrm>
        </p:spPr>
        <p:txBody>
          <a:bodyPr/>
          <a:lstStyle/>
          <a:p>
            <a:r>
              <a:rPr lang="nl-BE" dirty="0" err="1" smtClean="0"/>
              <a:t>Titanic</a:t>
            </a:r>
            <a:r>
              <a:rPr lang="nl-BE" dirty="0" smtClean="0"/>
              <a:t> ???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7604" y="3140968"/>
            <a:ext cx="6400800" cy="762000"/>
          </a:xfrm>
        </p:spPr>
        <p:txBody>
          <a:bodyPr>
            <a:noAutofit/>
          </a:bodyPr>
          <a:lstStyle/>
          <a:p>
            <a:r>
              <a:rPr lang="nl-BE" sz="2400" dirty="0" smtClean="0"/>
              <a:t>De echtgebeurde verhalen vanaf het vertrek tot en met de ramp </a:t>
            </a:r>
          </a:p>
        </p:txBody>
      </p:sp>
      <p:pic>
        <p:nvPicPr>
          <p:cNvPr id="1026" name="Picture 2" descr="C:\Users\Andy\AppData\Local\Microsoft\Windows\Temporary Internet Files\Content.IE5\CZD3O6ME\MC90008941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17032"/>
            <a:ext cx="669674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eline Dion - Titani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71600" y="2276872"/>
            <a:ext cx="6400800" cy="3600400"/>
          </a:xfrm>
        </p:spPr>
        <p:txBody>
          <a:bodyPr>
            <a:normAutofit lnSpcReduction="10000"/>
          </a:bodyPr>
          <a:lstStyle/>
          <a:p>
            <a:r>
              <a:rPr lang="nl-BE" dirty="0" smtClean="0"/>
              <a:t>1) </a:t>
            </a:r>
            <a:r>
              <a:rPr lang="nl-BE" dirty="0" err="1"/>
              <a:t>T</a:t>
            </a:r>
            <a:r>
              <a:rPr lang="nl-BE" dirty="0" err="1" smtClean="0"/>
              <a:t>itanic</a:t>
            </a:r>
            <a:r>
              <a:rPr lang="nl-BE" dirty="0" smtClean="0"/>
              <a:t> ???  </a:t>
            </a:r>
          </a:p>
          <a:p>
            <a:r>
              <a:rPr lang="nl-BE" dirty="0" smtClean="0"/>
              <a:t>2) vertrek uit </a:t>
            </a:r>
            <a:r>
              <a:rPr lang="nl-BE" dirty="0"/>
              <a:t>S</a:t>
            </a:r>
            <a:r>
              <a:rPr lang="nl-BE" dirty="0" smtClean="0"/>
              <a:t>outhampton op 14 april 1912</a:t>
            </a:r>
          </a:p>
          <a:p>
            <a:r>
              <a:rPr lang="nl-BE" dirty="0" smtClean="0"/>
              <a:t>3) Cherbourg </a:t>
            </a:r>
            <a:r>
              <a:rPr lang="nl-BE" dirty="0" smtClean="0"/>
              <a:t>en </a:t>
            </a:r>
            <a:r>
              <a:rPr lang="nl-BE" dirty="0" err="1"/>
              <a:t>Q</a:t>
            </a:r>
            <a:r>
              <a:rPr lang="nl-BE" dirty="0" err="1" smtClean="0"/>
              <a:t>ueenstown</a:t>
            </a:r>
            <a:r>
              <a:rPr lang="nl-BE" dirty="0" smtClean="0"/>
              <a:t> (tegenwoordig </a:t>
            </a:r>
            <a:r>
              <a:rPr lang="nl-BE" dirty="0" err="1" smtClean="0"/>
              <a:t>cobh</a:t>
            </a:r>
            <a:r>
              <a:rPr lang="nl-BE" dirty="0" smtClean="0"/>
              <a:t>)</a:t>
            </a:r>
          </a:p>
          <a:p>
            <a:r>
              <a:rPr lang="nl-BE" dirty="0" smtClean="0"/>
              <a:t>4</a:t>
            </a:r>
            <a:r>
              <a:rPr lang="nl-BE" dirty="0"/>
              <a:t>) beroemde mensen op het </a:t>
            </a:r>
            <a:r>
              <a:rPr lang="nl-BE" dirty="0" smtClean="0"/>
              <a:t>schip</a:t>
            </a:r>
          </a:p>
          <a:p>
            <a:r>
              <a:rPr lang="nl-BE" dirty="0" smtClean="0"/>
              <a:t>5) Belgen </a:t>
            </a:r>
            <a:r>
              <a:rPr lang="nl-BE" dirty="0"/>
              <a:t>op het </a:t>
            </a:r>
            <a:r>
              <a:rPr lang="nl-BE" dirty="0" smtClean="0"/>
              <a:t>schip</a:t>
            </a:r>
          </a:p>
          <a:p>
            <a:r>
              <a:rPr lang="nl-BE" dirty="0" smtClean="0"/>
              <a:t>6</a:t>
            </a:r>
            <a:r>
              <a:rPr lang="nl-BE" dirty="0"/>
              <a:t>) wat was er op het </a:t>
            </a:r>
            <a:r>
              <a:rPr lang="nl-BE" dirty="0" smtClean="0"/>
              <a:t>schip</a:t>
            </a:r>
          </a:p>
          <a:p>
            <a:r>
              <a:rPr lang="nl-BE" dirty="0" smtClean="0"/>
              <a:t>7) het zinken</a:t>
            </a:r>
          </a:p>
          <a:p>
            <a:r>
              <a:rPr lang="nl-BE" dirty="0" smtClean="0"/>
              <a:t>8) vragen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 smtClean="0"/>
          </a:p>
        </p:txBody>
      </p:sp>
      <p:pic>
        <p:nvPicPr>
          <p:cNvPr id="5" name="On_The_Floor#Jennifer_Lopez_(feat._Pitbull)##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3464" y="2636912"/>
            <a:ext cx="44881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TITANIC ???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400" dirty="0" smtClean="0"/>
              <a:t>De </a:t>
            </a:r>
            <a:r>
              <a:rPr lang="nl-BE" sz="2400" dirty="0" err="1" smtClean="0"/>
              <a:t>Titanic</a:t>
            </a:r>
            <a:r>
              <a:rPr lang="nl-BE" sz="2400" dirty="0" smtClean="0"/>
              <a:t> was een groot passagiersschip dat op 10 april 1912 vertrok in Belfast uit Southampton in Engeland en zonk na haar tragische aanvaring met een ijsberg               ruim 1500 mensen stierven</a:t>
            </a:r>
          </a:p>
          <a:p>
            <a:r>
              <a:rPr lang="nl-BE" sz="2400" dirty="0"/>
              <a:t> </a:t>
            </a:r>
            <a:r>
              <a:rPr lang="nl-BE" sz="2400" dirty="0" smtClean="0"/>
              <a:t>                            </a:t>
            </a:r>
            <a:endParaRPr lang="nl-BE" sz="2400" dirty="0"/>
          </a:p>
        </p:txBody>
      </p:sp>
      <p:pic>
        <p:nvPicPr>
          <p:cNvPr id="15" name="Kat Deluna Feat Akon - Push (New Single)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3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0" y="1340768"/>
            <a:ext cx="2819400" cy="935072"/>
          </a:xfrm>
        </p:spPr>
        <p:txBody>
          <a:bodyPr/>
          <a:lstStyle/>
          <a:p>
            <a:r>
              <a:rPr lang="nl-BE" dirty="0" smtClean="0"/>
              <a:t>Vertrek uit </a:t>
            </a:r>
            <a:r>
              <a:rPr lang="nl-BE" dirty="0"/>
              <a:t>S</a:t>
            </a:r>
            <a:r>
              <a:rPr lang="nl-BE" dirty="0" smtClean="0"/>
              <a:t>outhampton 10 april 1912 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952344"/>
          </a:xfrm>
        </p:spPr>
        <p:txBody>
          <a:bodyPr>
            <a:normAutofit fontScale="85000" lnSpcReduction="20000"/>
          </a:bodyPr>
          <a:lstStyle/>
          <a:p>
            <a:r>
              <a:rPr lang="nl-BE" sz="2000" dirty="0" smtClean="0"/>
              <a:t>12 uur in de middag</a:t>
            </a:r>
          </a:p>
          <a:p>
            <a:r>
              <a:rPr lang="nl-BE" sz="2000" dirty="0" smtClean="0"/>
              <a:t>Op 10 april 1912  vertrok het schip uit </a:t>
            </a:r>
            <a:r>
              <a:rPr lang="nl-BE" sz="2000" dirty="0" err="1" smtClean="0"/>
              <a:t>southampton</a:t>
            </a:r>
            <a:r>
              <a:rPr lang="nl-BE" sz="2000" dirty="0" smtClean="0"/>
              <a:t> met   ruim 1311 passagiers en later kwam ze aan in Cherbourg in Frankrijk waar er 22 afstapten en er 274 bij kwamen dus dan waren ze met  1563 passagiers</a:t>
            </a:r>
            <a:endParaRPr lang="nl-BE" sz="2000" dirty="0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r="15242"/>
          <a:stretch>
            <a:fillRect/>
          </a:stretch>
        </p:blipFill>
        <p:spPr>
          <a:xfrm>
            <a:off x="1187624" y="1905000"/>
            <a:ext cx="3456384" cy="2971800"/>
          </a:xfrm>
        </p:spPr>
      </p:pic>
      <p:pic>
        <p:nvPicPr>
          <p:cNvPr id="6" name="05 Rockstar 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1340768"/>
            <a:ext cx="6248400" cy="1456373"/>
          </a:xfrm>
        </p:spPr>
        <p:txBody>
          <a:bodyPr>
            <a:normAutofit fontScale="90000"/>
          </a:bodyPr>
          <a:lstStyle/>
          <a:p>
            <a:r>
              <a:rPr lang="nl-BE" sz="3100" dirty="0" smtClean="0"/>
              <a:t>Cherbourg en </a:t>
            </a:r>
            <a:r>
              <a:rPr lang="nl-BE" sz="3100" dirty="0" err="1" smtClean="0"/>
              <a:t>queenstown</a:t>
            </a:r>
            <a:r>
              <a:rPr lang="nl-BE" sz="3100" dirty="0" smtClean="0"/>
              <a:t> </a:t>
            </a:r>
            <a:br>
              <a:rPr lang="nl-BE" sz="3100" dirty="0" smtClean="0"/>
            </a:br>
            <a:r>
              <a:rPr lang="nl-BE" sz="3100" dirty="0" smtClean="0"/>
              <a:t>( tegenwoordig </a:t>
            </a:r>
            <a:r>
              <a:rPr lang="nl-BE" sz="3100" dirty="0" err="1" smtClean="0"/>
              <a:t>cobh</a:t>
            </a:r>
            <a:r>
              <a:rPr lang="nl-BE" dirty="0" smtClean="0"/>
              <a:t>)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3648" y="3284984"/>
            <a:ext cx="6248400" cy="2520280"/>
          </a:xfrm>
        </p:spPr>
        <p:txBody>
          <a:bodyPr>
            <a:normAutofit fontScale="62500" lnSpcReduction="20000"/>
          </a:bodyPr>
          <a:lstStyle/>
          <a:p>
            <a:endParaRPr lang="nl-BE" dirty="0" smtClean="0"/>
          </a:p>
          <a:p>
            <a:endParaRPr lang="nl-BE" dirty="0"/>
          </a:p>
          <a:p>
            <a:r>
              <a:rPr lang="nl-BE" sz="2500" dirty="0" smtClean="0"/>
              <a:t>Rond  18:00 dobberde de </a:t>
            </a:r>
            <a:r>
              <a:rPr lang="nl-BE" sz="2500" dirty="0" err="1"/>
              <a:t>T</a:t>
            </a:r>
            <a:r>
              <a:rPr lang="nl-BE" sz="2500" dirty="0" err="1" smtClean="0"/>
              <a:t>itanic</a:t>
            </a:r>
            <a:r>
              <a:rPr lang="nl-BE" sz="2500" dirty="0" smtClean="0"/>
              <a:t> aan in Cherbourg</a:t>
            </a:r>
          </a:p>
          <a:p>
            <a:r>
              <a:rPr lang="nl-BE" sz="2500" dirty="0" smtClean="0"/>
              <a:t>Waar er ruim 270 personen bij kwamen en er waren ook 22 mensen die liever de oceaan alleen overstaken die gingen er in Cherbourg af , op 11 april 1912 rond de middag kwam het schip terecht in </a:t>
            </a:r>
            <a:r>
              <a:rPr lang="nl-BE" sz="2500" dirty="0" err="1" smtClean="0"/>
              <a:t>queenstown</a:t>
            </a:r>
            <a:r>
              <a:rPr lang="nl-BE" sz="2500" dirty="0" smtClean="0"/>
              <a:t> waar  er nog mensen opstapten  toen was de </a:t>
            </a:r>
            <a:r>
              <a:rPr lang="nl-BE" sz="2500" dirty="0" err="1" smtClean="0"/>
              <a:t>titanic</a:t>
            </a:r>
            <a:r>
              <a:rPr lang="nl-BE" sz="2500" dirty="0" smtClean="0"/>
              <a:t> vol ze waren met 2223 passagiers, inclusief de  werknemers</a:t>
            </a:r>
          </a:p>
          <a:p>
            <a:endParaRPr lang="nl-BE" sz="2400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5506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nl-BE" sz="1200" dirty="0" smtClean="0"/>
              <a:t>Hier zie je </a:t>
            </a:r>
            <a:r>
              <a:rPr lang="nl-BE" sz="1200" dirty="0" err="1" smtClean="0"/>
              <a:t>isidor</a:t>
            </a:r>
            <a:r>
              <a:rPr lang="nl-BE" sz="1200" dirty="0" smtClean="0"/>
              <a:t> en </a:t>
            </a:r>
            <a:r>
              <a:rPr lang="nl-BE" sz="1200" dirty="0" err="1" smtClean="0"/>
              <a:t>ida</a:t>
            </a:r>
            <a:r>
              <a:rPr lang="nl-BE" sz="1200" dirty="0" smtClean="0"/>
              <a:t> </a:t>
            </a:r>
            <a:r>
              <a:rPr lang="nl-BE" sz="1200" dirty="0" err="1" smtClean="0"/>
              <a:t>strauss</a:t>
            </a:r>
            <a:r>
              <a:rPr lang="nl-BE" sz="1200" dirty="0" smtClean="0"/>
              <a:t> , </a:t>
            </a:r>
            <a:r>
              <a:rPr lang="nl-BE" sz="1200" dirty="0" err="1" smtClean="0"/>
              <a:t>ida</a:t>
            </a:r>
            <a:r>
              <a:rPr lang="nl-BE" sz="1200" dirty="0" smtClean="0"/>
              <a:t> weigerde haar man te verlaten en ze stierven op het schip</a:t>
            </a:r>
            <a:endParaRPr lang="nl-BE" sz="1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71600" y="1196752"/>
            <a:ext cx="6400800" cy="784448"/>
          </a:xfrm>
        </p:spPr>
        <p:txBody>
          <a:bodyPr>
            <a:normAutofit fontScale="90000"/>
          </a:bodyPr>
          <a:lstStyle/>
          <a:p>
            <a:r>
              <a:rPr lang="nl-BE" sz="2800" dirty="0" smtClean="0"/>
              <a:t>Beroemde mensen op het schip</a:t>
            </a:r>
            <a:endParaRPr lang="nl-BE" sz="28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068960"/>
            <a:ext cx="1857375" cy="2466975"/>
          </a:xfrm>
        </p:spPr>
      </p:pic>
      <p:sp>
        <p:nvSpPr>
          <p:cNvPr id="7" name="Tekstvak 6"/>
          <p:cNvSpPr txBox="1"/>
          <p:nvPr/>
        </p:nvSpPr>
        <p:spPr>
          <a:xfrm>
            <a:off x="5004048" y="2420888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smtClean="0"/>
              <a:t>Hieronder zie je </a:t>
            </a:r>
            <a:r>
              <a:rPr lang="nl-BE" sz="1600" dirty="0" err="1" smtClean="0"/>
              <a:t>john</a:t>
            </a:r>
            <a:r>
              <a:rPr lang="nl-BE" sz="1600" dirty="0" smtClean="0"/>
              <a:t> </a:t>
            </a:r>
            <a:r>
              <a:rPr lang="nl-BE" sz="1600" dirty="0" err="1" smtClean="0"/>
              <a:t>jacob</a:t>
            </a:r>
            <a:r>
              <a:rPr lang="nl-BE" sz="1600" dirty="0" smtClean="0"/>
              <a:t> </a:t>
            </a:r>
            <a:r>
              <a:rPr lang="nl-BE" sz="1600" dirty="0" err="1" smtClean="0"/>
              <a:t>astor</a:t>
            </a:r>
            <a:r>
              <a:rPr lang="nl-BE" sz="1600" dirty="0" smtClean="0"/>
              <a:t> (48) en zijn vrouw </a:t>
            </a:r>
            <a:r>
              <a:rPr lang="nl-BE" sz="1600" dirty="0" err="1" smtClean="0"/>
              <a:t>madeleine</a:t>
            </a:r>
            <a:r>
              <a:rPr lang="nl-BE" sz="1600" dirty="0" smtClean="0"/>
              <a:t> (19) als ze juist getrouwd zijn ze waren met de </a:t>
            </a:r>
            <a:r>
              <a:rPr lang="nl-BE" sz="1600" dirty="0" err="1" smtClean="0"/>
              <a:t>titanic</a:t>
            </a:r>
            <a:r>
              <a:rPr lang="nl-BE" sz="1600" dirty="0" smtClean="0"/>
              <a:t> op huwelijksreis</a:t>
            </a:r>
            <a:endParaRPr lang="nl-BE" sz="16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17" y="3744327"/>
            <a:ext cx="1866900" cy="21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48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BE" dirty="0" smtClean="0"/>
              <a:t>Dit is </a:t>
            </a:r>
            <a:r>
              <a:rPr lang="nl-BE" dirty="0" err="1" smtClean="0"/>
              <a:t>margaret</a:t>
            </a:r>
            <a:r>
              <a:rPr lang="nl-BE" dirty="0" smtClean="0"/>
              <a:t> </a:t>
            </a:r>
            <a:r>
              <a:rPr lang="nl-BE" dirty="0" err="1" smtClean="0"/>
              <a:t>brown</a:t>
            </a:r>
            <a:r>
              <a:rPr lang="nl-BE" dirty="0" smtClean="0"/>
              <a:t> zij was op haar eerste cruise haar man had geld in een goud mijn gevonden zij wordt nu nog wel de onzinkbare </a:t>
            </a:r>
            <a:r>
              <a:rPr lang="nl-BE" dirty="0" err="1" smtClean="0"/>
              <a:t>molly</a:t>
            </a:r>
            <a:r>
              <a:rPr lang="nl-BE" dirty="0" smtClean="0"/>
              <a:t> genoemd</a:t>
            </a: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71600" y="1124744"/>
            <a:ext cx="6400800" cy="936104"/>
          </a:xfrm>
        </p:spPr>
        <p:txBody>
          <a:bodyPr>
            <a:noAutofit/>
          </a:bodyPr>
          <a:lstStyle/>
          <a:p>
            <a:r>
              <a:rPr lang="nl-BE" sz="2800" dirty="0" smtClean="0"/>
              <a:t>Beroemde mensen op het schip deel 2</a:t>
            </a:r>
            <a:endParaRPr lang="nl-BE" sz="28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653136"/>
            <a:ext cx="1409700" cy="1180728"/>
          </a:xfrm>
        </p:spPr>
      </p:pic>
      <p:sp>
        <p:nvSpPr>
          <p:cNvPr id="6" name="Tekstvak 5"/>
          <p:cNvSpPr txBox="1"/>
          <p:nvPr/>
        </p:nvSpPr>
        <p:spPr>
          <a:xfrm>
            <a:off x="5076056" y="220486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Dit is benjamin </a:t>
            </a:r>
            <a:r>
              <a:rPr lang="nl-BE" dirty="0" err="1" smtClean="0"/>
              <a:t>guggenheim</a:t>
            </a:r>
            <a:r>
              <a:rPr lang="nl-BE" dirty="0" smtClean="0"/>
              <a:t> hij ging ten onder als een echte heer hij hielp de andere eerst in de sloepen en dan </a:t>
            </a:r>
            <a:r>
              <a:rPr lang="nl-BE" dirty="0" err="1" smtClean="0"/>
              <a:t>kleede</a:t>
            </a:r>
            <a:r>
              <a:rPr lang="nl-BE" dirty="0" smtClean="0"/>
              <a:t> hij zich mooi aan en ging zitten op de grote trap en ging ten onder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15" y="4267377"/>
            <a:ext cx="2590800" cy="140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984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Zwarte das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125</TotalTime>
  <Words>343</Words>
  <Application>Microsoft Office PowerPoint</Application>
  <PresentationFormat>Diavoorstelling (4:3)</PresentationFormat>
  <Paragraphs>31</Paragraphs>
  <Slides>7</Slides>
  <Notes>1</Notes>
  <HiddenSlides>0</HiddenSlides>
  <MMClips>4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Couture</vt:lpstr>
      <vt:lpstr>Titanic ???</vt:lpstr>
      <vt:lpstr>inhoud</vt:lpstr>
      <vt:lpstr>TITANIC ???</vt:lpstr>
      <vt:lpstr>Vertrek uit Southampton 10 april 1912 </vt:lpstr>
      <vt:lpstr>Cherbourg en queenstown  ( tegenwoordig cobh)</vt:lpstr>
      <vt:lpstr>Beroemde mensen op het schip</vt:lpstr>
      <vt:lpstr>Beroemde mensen op het schip deel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Titanic ???</dc:title>
  <dc:creator>Andy</dc:creator>
  <cp:lastModifiedBy>Andy</cp:lastModifiedBy>
  <cp:revision>14</cp:revision>
  <dcterms:created xsi:type="dcterms:W3CDTF">2012-01-31T06:19:59Z</dcterms:created>
  <dcterms:modified xsi:type="dcterms:W3CDTF">2012-02-17T16:32:10Z</dcterms:modified>
</cp:coreProperties>
</file>