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9"/>
  </p:notesMasterIdLst>
  <p:sldIdLst>
    <p:sldId id="256" r:id="rId2"/>
    <p:sldId id="257" r:id="rId3"/>
    <p:sldId id="281" r:id="rId4"/>
    <p:sldId id="267" r:id="rId5"/>
    <p:sldId id="258" r:id="rId6"/>
    <p:sldId id="263" r:id="rId7"/>
    <p:sldId id="269" r:id="rId8"/>
    <p:sldId id="270" r:id="rId9"/>
    <p:sldId id="264" r:id="rId10"/>
    <p:sldId id="259" r:id="rId11"/>
    <p:sldId id="260" r:id="rId12"/>
    <p:sldId id="261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73" r:id="rId21"/>
    <p:sldId id="271" r:id="rId22"/>
    <p:sldId id="282" r:id="rId23"/>
    <p:sldId id="283" r:id="rId24"/>
    <p:sldId id="265" r:id="rId25"/>
    <p:sldId id="272" r:id="rId26"/>
    <p:sldId id="266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81" autoAdjust="0"/>
  </p:normalViewPr>
  <p:slideViewPr>
    <p:cSldViewPr snapToGrid="0" snapToObjects="1">
      <p:cViewPr varScale="1">
        <p:scale>
          <a:sx n="86" d="100"/>
          <a:sy n="86" d="100"/>
        </p:scale>
        <p:origin x="-148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93314-9F77-764E-87A8-6FB87C346F3C}" type="datetimeFigureOut">
              <a:rPr lang="nl-NL" smtClean="0"/>
              <a:pPr/>
              <a:t>22-3-2016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0D56-36C5-A646-B7FF-5E44702018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4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0D56-36C5-A646-B7FF-5E447020186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9884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 met afbeeld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://www.bloggen.be/boerderijklaskbobevere20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776" y="3485860"/>
            <a:ext cx="7196328" cy="1760638"/>
          </a:xfrm>
        </p:spPr>
        <p:txBody>
          <a:bodyPr>
            <a:noAutofit/>
          </a:bodyPr>
          <a:lstStyle/>
          <a:p>
            <a:r>
              <a:rPr lang="nl-NL" sz="8800" dirty="0" smtClean="0">
                <a:solidFill>
                  <a:srgbClr val="000000"/>
                </a:solidFill>
              </a:rPr>
              <a:t>Boerderijklas Wortel 2016</a:t>
            </a:r>
            <a:endParaRPr lang="nl-NL" sz="8800" dirty="0">
              <a:solidFill>
                <a:srgbClr val="00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733365" y="284178"/>
            <a:ext cx="3309803" cy="173170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231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101" y="716096"/>
            <a:ext cx="8427646" cy="5982173"/>
          </a:xfrm>
        </p:spPr>
        <p:txBody>
          <a:bodyPr>
            <a:normAutofit fontScale="90000"/>
          </a:bodyPr>
          <a:lstStyle/>
          <a:p>
            <a:r>
              <a:rPr lang="nl-NL" sz="2400" dirty="0" smtClean="0">
                <a:solidFill>
                  <a:srgbClr val="000000"/>
                </a:solidFill>
              </a:rPr>
              <a:t>      </a:t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/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/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/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/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>	</a:t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/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/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/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/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>	</a:t>
            </a:r>
            <a:br>
              <a:rPr lang="nl-NL" sz="2400" dirty="0" smtClean="0">
                <a:solidFill>
                  <a:srgbClr val="000000"/>
                </a:solidFill>
              </a:rPr>
            </a:br>
            <a:r>
              <a:rPr lang="nl-NL" sz="2400" dirty="0" smtClean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 * We vertrekken op </a:t>
            </a:r>
            <a:r>
              <a:rPr lang="nl-NL" sz="2000" b="1" dirty="0" smtClean="0">
                <a:solidFill>
                  <a:srgbClr val="000000"/>
                </a:solidFill>
              </a:rPr>
              <a:t>maandagmorgen 18 april </a:t>
            </a:r>
            <a:r>
              <a:rPr lang="nl-NL" sz="2000" dirty="0" smtClean="0">
                <a:solidFill>
                  <a:srgbClr val="000000"/>
                </a:solidFill>
              </a:rPr>
              <a:t>rond  8u30 	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aan de school.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Verzamelen </a:t>
            </a:r>
            <a:r>
              <a:rPr lang="nl-NL" sz="2000" b="1" dirty="0" smtClean="0">
                <a:solidFill>
                  <a:srgbClr val="000000"/>
                </a:solidFill>
              </a:rPr>
              <a:t>vanaf 8.00 u  </a:t>
            </a:r>
            <a:r>
              <a:rPr lang="nl-NL" sz="2000" dirty="0" smtClean="0">
                <a:solidFill>
                  <a:srgbClr val="000000"/>
                </a:solidFill>
              </a:rPr>
              <a:t/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* Bagage (liefst zoveel mogelijk reistassen) met </a:t>
            </a:r>
            <a:r>
              <a:rPr lang="nl-NL" sz="2000" b="1" dirty="0" smtClean="0">
                <a:solidFill>
                  <a:srgbClr val="000000"/>
                </a:solidFill>
              </a:rPr>
              <a:t>lintje</a:t>
            </a:r>
            <a:r>
              <a:rPr lang="nl-NL" sz="2000" dirty="0" smtClean="0">
                <a:solidFill>
                  <a:srgbClr val="000000"/>
                </a:solidFill>
              </a:rPr>
              <a:t> op de 	afgesloten parking.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/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		</a:t>
            </a: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</a:rPr>
              <a:t>? Helpende handen ?</a:t>
            </a:r>
            <a:r>
              <a:rPr lang="nl-NL" sz="2000" dirty="0" smtClean="0">
                <a:solidFill>
                  <a:srgbClr val="000000"/>
                </a:solidFill>
              </a:rPr>
              <a:t/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* Kinderen verzamelen boven op de speelplaats. 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Ze doen dan hun rode </a:t>
            </a:r>
            <a:r>
              <a:rPr lang="nl-NL" sz="2000" b="1" dirty="0" smtClean="0">
                <a:solidFill>
                  <a:srgbClr val="000000"/>
                </a:solidFill>
              </a:rPr>
              <a:t>sjaaltje</a:t>
            </a:r>
            <a:r>
              <a:rPr lang="nl-NL" sz="2000" dirty="0" smtClean="0">
                <a:solidFill>
                  <a:srgbClr val="000000"/>
                </a:solidFill>
              </a:rPr>
              <a:t> met witte stippen aan</a:t>
            </a:r>
            <a:r>
              <a:rPr lang="nl-NL" sz="2000" dirty="0" smtClean="0">
                <a:solidFill>
                  <a:srgbClr val="000000"/>
                </a:solidFill>
              </a:rPr>
              <a:t>.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</a:t>
            </a:r>
            <a:r>
              <a:rPr lang="nl-NL" sz="2000" dirty="0" smtClean="0">
                <a:solidFill>
                  <a:srgbClr val="000000"/>
                </a:solidFill>
              </a:rPr>
              <a:t>	</a:t>
            </a:r>
            <a:r>
              <a:rPr lang="nl-NL" sz="1600" i="1" dirty="0" smtClean="0">
                <a:solidFill>
                  <a:srgbClr val="000000"/>
                </a:solidFill>
              </a:rPr>
              <a:t>(Als je dit hebt, mag je dit nu al meegeven)</a:t>
            </a:r>
            <a:r>
              <a:rPr lang="nl-NL" sz="2000" dirty="0" smtClean="0">
                <a:solidFill>
                  <a:srgbClr val="000000"/>
                </a:solidFill>
              </a:rPr>
              <a:t/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/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  	*We zijn op </a:t>
            </a:r>
            <a:r>
              <a:rPr lang="nl-NL" sz="2000" b="1" dirty="0" smtClean="0">
                <a:solidFill>
                  <a:srgbClr val="000000"/>
                </a:solidFill>
              </a:rPr>
              <a:t>vrijdag 22 april </a:t>
            </a:r>
            <a:r>
              <a:rPr lang="nl-NL" sz="2000" dirty="0" smtClean="0">
                <a:solidFill>
                  <a:srgbClr val="000000"/>
                </a:solidFill>
              </a:rPr>
              <a:t>terug tussen 15u15 - 15.30 u 		(afhankelijk van de file!)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Kinderen komen met hun ouders naar de speelplaats, 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want daar wacht  nog een kleine verrassing.</a:t>
            </a:r>
            <a:r>
              <a:rPr lang="nl-NL" sz="2000" baseline="0" dirty="0" smtClean="0">
                <a:solidFill>
                  <a:srgbClr val="000000"/>
                </a:solidFill>
              </a:rPr>
              <a:t/>
            </a:r>
            <a:br>
              <a:rPr lang="nl-NL" sz="2000" baseline="0" dirty="0" smtClean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/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Het zelfgemaakte materiaal  wordt pas maandag uitgedeeld.</a:t>
            </a:r>
            <a:br>
              <a:rPr lang="nl-NL" sz="2000" dirty="0" smtClean="0">
                <a:solidFill>
                  <a:srgbClr val="000000"/>
                </a:solidFill>
              </a:rPr>
            </a:br>
            <a:r>
              <a:rPr lang="nl-NL" sz="2000" dirty="0" smtClean="0">
                <a:solidFill>
                  <a:srgbClr val="000000"/>
                </a:solidFill>
              </a:rPr>
              <a:t>	</a:t>
            </a:r>
            <a:br>
              <a:rPr lang="nl-NL" sz="2000" dirty="0" smtClean="0">
                <a:solidFill>
                  <a:srgbClr val="000000"/>
                </a:solidFill>
              </a:rPr>
            </a:b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5" name="Afbeelding 4" descr="MC900329668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861784"/>
            <a:ext cx="599876" cy="5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MC900329668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01" y="3431813"/>
            <a:ext cx="545663" cy="4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4769258" y="-1"/>
            <a:ext cx="253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Praktische info</a:t>
            </a:r>
            <a:endParaRPr lang="nl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89" y="978849"/>
            <a:ext cx="7301245" cy="671440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 </a:t>
            </a:r>
            <a:r>
              <a:rPr lang="nl-BE" b="1" dirty="0" smtClean="0"/>
              <a:t>     </a:t>
            </a:r>
            <a:r>
              <a:rPr lang="nl-BE" b="1" u="sng" dirty="0" smtClean="0"/>
              <a:t>Programma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96888" y="1803992"/>
            <a:ext cx="7199312" cy="4444408"/>
          </a:xfrm>
        </p:spPr>
        <p:txBody>
          <a:bodyPr/>
          <a:lstStyle/>
          <a:p>
            <a:r>
              <a:rPr lang="nl-NL" sz="2400" b="1" u="sng" dirty="0" smtClean="0"/>
              <a:t>DAGINDELING</a:t>
            </a:r>
          </a:p>
          <a:p>
            <a:r>
              <a:rPr lang="nl-NL" dirty="0" smtClean="0"/>
              <a:t>07.30 	OPSTAAN</a:t>
            </a:r>
          </a:p>
          <a:p>
            <a:r>
              <a:rPr lang="nl-NL" dirty="0" smtClean="0"/>
              <a:t>08.15	ONTBIJT</a:t>
            </a:r>
          </a:p>
          <a:p>
            <a:r>
              <a:rPr lang="nl-NL" dirty="0" smtClean="0"/>
              <a:t>09.00	DIEREN ETEN GEVEN </a:t>
            </a:r>
          </a:p>
          <a:p>
            <a:r>
              <a:rPr lang="nl-NL" dirty="0" smtClean="0"/>
              <a:t>10.00 	BOERDERIJACTIVITEIT</a:t>
            </a:r>
          </a:p>
          <a:p>
            <a:r>
              <a:rPr lang="nl-NL" dirty="0" smtClean="0"/>
              <a:t>12.15	LUNCH EN VRIJ SPEL / SIESTA</a:t>
            </a:r>
          </a:p>
          <a:p>
            <a:r>
              <a:rPr lang="nl-NL" dirty="0" smtClean="0"/>
              <a:t>14.00	BOERDERIJACTIVITEIT</a:t>
            </a:r>
          </a:p>
          <a:p>
            <a:r>
              <a:rPr lang="nl-NL" dirty="0" smtClean="0"/>
              <a:t>16.00	VIERUURTJE EN VRIJ SPEL</a:t>
            </a:r>
          </a:p>
          <a:p>
            <a:r>
              <a:rPr lang="nl-NL" dirty="0" smtClean="0"/>
              <a:t>17.00 	DIEREN ETEN GEVEN</a:t>
            </a:r>
          </a:p>
          <a:p>
            <a:r>
              <a:rPr lang="nl-NL" dirty="0" smtClean="0"/>
              <a:t>18.00	AVONDMAAL</a:t>
            </a:r>
          </a:p>
          <a:p>
            <a:r>
              <a:rPr lang="nl-NL" dirty="0" smtClean="0"/>
              <a:t>19.00	AVONDACTIVITEIT</a:t>
            </a:r>
          </a:p>
          <a:p>
            <a:r>
              <a:rPr lang="nl-NL" dirty="0" smtClean="0"/>
              <a:t>20.00	NAAR BED</a:t>
            </a:r>
          </a:p>
          <a:p>
            <a:r>
              <a:rPr lang="nl-NL" dirty="0" smtClean="0"/>
              <a:t>20.30	LICHTEN UIT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2538" r="2538"/>
          <a:stretch>
            <a:fillRect/>
          </a:stretch>
        </p:blipFill>
        <p:spPr>
          <a:xfrm rot="504148">
            <a:off x="4969484" y="888399"/>
            <a:ext cx="2984574" cy="2364019"/>
          </a:xfrm>
        </p:spPr>
      </p:pic>
      <p:pic>
        <p:nvPicPr>
          <p:cNvPr id="5" name="Afbeelding 4" descr="C:\Users\Elisabeth\AppData\Local\Microsoft\Windows\Temporary Internet Files\Content.IE5\KIPP1W10\MC900329477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700" y="1038109"/>
            <a:ext cx="438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520" y="4058409"/>
            <a:ext cx="3081613" cy="23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0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063" y="1388125"/>
            <a:ext cx="7546553" cy="49575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BOERDERIJACTIVITEITEN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>
                <a:solidFill>
                  <a:schemeClr val="tx1"/>
                </a:solidFill>
              </a:rPr>
              <a:t>Elke activiteit duurt 2 uur.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Elke dag is er een activiteit in de VM en in de NM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Op maandag en vrijdag, door de busreis, slechts 1 activiteit.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We doen dus 8 boerderijactiviteiten.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Elk kind zal elke activiteit doen, maar elke groep doet dit op een ander moment in de week.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424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416" y="134633"/>
            <a:ext cx="4383584" cy="548089"/>
          </a:xfrm>
        </p:spPr>
        <p:txBody>
          <a:bodyPr/>
          <a:lstStyle/>
          <a:p>
            <a:r>
              <a:rPr lang="nl-BE" sz="2400" b="1" dirty="0" smtClean="0">
                <a:solidFill>
                  <a:schemeClr val="bg1"/>
                </a:solidFill>
                <a:effectLst/>
              </a:rPr>
              <a:t>Dierenverzorging</a:t>
            </a:r>
            <a:endParaRPr lang="nl-BE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2" descr="http://debontebeestenboel.be/wp-content/uploads/2012/04/mini-boerderijkamp2010-019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823" y="1153886"/>
            <a:ext cx="2635916" cy="2635916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2978" y="1067123"/>
            <a:ext cx="2042009" cy="2722679"/>
          </a:xfrm>
          <a:prstGeom prst="rect">
            <a:avLst/>
          </a:prstGeom>
        </p:spPr>
      </p:pic>
      <p:pic>
        <p:nvPicPr>
          <p:cNvPr id="36866" name="Picture 2" descr="http://debontebeestenboel.be/wp-content/uploads/2013/02/di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717" y="4032173"/>
            <a:ext cx="4014044" cy="2258458"/>
          </a:xfrm>
          <a:prstGeom prst="rect">
            <a:avLst/>
          </a:prstGeom>
          <a:noFill/>
        </p:spPr>
      </p:pic>
      <p:pic>
        <p:nvPicPr>
          <p:cNvPr id="36868" name="Picture 4" descr="http://debontebeestenboel.be/wp-content/uploads/2013/02/mini-P1080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4340" y="2495779"/>
            <a:ext cx="2304590" cy="307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704202" y="143219"/>
            <a:ext cx="299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Graanverwerking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6" name="Tijdelijke aanduiding voor afbeelding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-7560" b="-7560"/>
          <a:stretch>
            <a:fillRect/>
          </a:stretch>
        </p:blipFill>
        <p:spPr>
          <a:xfrm>
            <a:off x="4527933" y="3541804"/>
            <a:ext cx="3667248" cy="2732514"/>
          </a:xfrm>
        </p:spPr>
      </p:pic>
      <p:pic>
        <p:nvPicPr>
          <p:cNvPr id="35842" name="Picture 2" descr="http://debontebeestenboel.be/wp-content/uploads/2013/02/mini-DSC03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202" y="859908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794816" y="-1"/>
            <a:ext cx="2905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Wolverwerking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debontebeestenboel.be/wp-content/uploads/2013/02/P121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704" y="1939898"/>
            <a:ext cx="3905112" cy="2929558"/>
          </a:xfrm>
          <a:prstGeom prst="rect">
            <a:avLst/>
          </a:prstGeom>
          <a:noFill/>
        </p:spPr>
      </p:pic>
      <p:pic>
        <p:nvPicPr>
          <p:cNvPr id="7" name="Picture 4" descr="http://debontebeestenboel.be/wp-content/uploads/2012/04/mini-BB034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48120">
            <a:off x="5502794" y="2284977"/>
            <a:ext cx="2575709" cy="257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5023195" y="0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Melkverwerking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37892" name="Picture 4" descr="http://debontebeestenboel.be/wp-content/uploads/2013/03/DSC03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360" y="2872685"/>
            <a:ext cx="4895191" cy="3296761"/>
          </a:xfrm>
          <a:prstGeom prst="rect">
            <a:avLst/>
          </a:prstGeom>
          <a:noFill/>
        </p:spPr>
      </p:pic>
      <p:pic>
        <p:nvPicPr>
          <p:cNvPr id="37890" name="Picture 2" descr="http://debontebeestenboel.be/wp-content/uploads/2013/03/mini-DSC04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756" y="947815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ebontebeestenboel.be/wp-content/uploads/2013/02/d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27" y="903087"/>
            <a:ext cx="4053599" cy="3040951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4767923" y="0"/>
            <a:ext cx="3233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Tocht met de huifkar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0686" y="3205908"/>
            <a:ext cx="4092853" cy="30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815480" y="0"/>
            <a:ext cx="2609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De moestuin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6588">
            <a:off x="1217233" y="1953367"/>
            <a:ext cx="2606204" cy="3474938"/>
          </a:xfrm>
          <a:prstGeom prst="rect">
            <a:avLst/>
          </a:prstGeom>
        </p:spPr>
      </p:pic>
      <p:pic>
        <p:nvPicPr>
          <p:cNvPr id="40962" name="Picture 2" descr="http://debontebeestenboel.be/wp-content/uploads/2012/04/di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016" y="1173515"/>
            <a:ext cx="3540338" cy="471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4893311" y="0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De kip en het ei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39940" name="Picture 4" descr="http://debontebeestenboel.be/wp-content/uploads/2015/10/P103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308" y="2610998"/>
            <a:ext cx="4979624" cy="3734718"/>
          </a:xfrm>
          <a:prstGeom prst="rect">
            <a:avLst/>
          </a:prstGeom>
          <a:noFill/>
        </p:spPr>
      </p:pic>
      <p:pic>
        <p:nvPicPr>
          <p:cNvPr id="39938" name="Picture 2" descr="http://debontebeestenboel.be/wp-content/uploads/2015/10/boerderijkamp2010-01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63" y="1206349"/>
            <a:ext cx="3811835" cy="285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3" y="456164"/>
            <a:ext cx="7024744" cy="1143000"/>
          </a:xfrm>
        </p:spPr>
        <p:txBody>
          <a:bodyPr/>
          <a:lstStyle/>
          <a:p>
            <a:r>
              <a:rPr lang="nl-NL" dirty="0" smtClean="0"/>
              <a:t>De bonte beestenboel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7414" name="Picture 6" descr="http://debontebeestenboel.be/wp-content/uploads/2013/04/2015-10-22-12.15.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791" y="1599164"/>
            <a:ext cx="7837038" cy="4400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57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ebontebeestenboel.be/wp-content/uploads/2015/10/20151011_16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28070" y="1851038"/>
            <a:ext cx="4624793" cy="2774876"/>
          </a:xfrm>
          <a:prstGeom prst="rect">
            <a:avLst/>
          </a:prstGeom>
          <a:noFill/>
        </p:spPr>
      </p:pic>
      <p:pic>
        <p:nvPicPr>
          <p:cNvPr id="33796" name="Picture 4" descr="http://debontebeestenboel.be/wp-content/uploads/2015/10/IMG_20151022_161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2065" y="1938969"/>
            <a:ext cx="5047351" cy="2834282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4859548" y="105054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De kriebelbeestjes</a:t>
            </a:r>
            <a:endParaRPr lang="nl-B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8580" y="605928"/>
            <a:ext cx="7199311" cy="1470025"/>
          </a:xfrm>
        </p:spPr>
        <p:txBody>
          <a:bodyPr/>
          <a:lstStyle/>
          <a:p>
            <a:r>
              <a:rPr lang="nl-BE" dirty="0" smtClean="0"/>
              <a:t>Avondactiviteiten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48579" y="2075953"/>
            <a:ext cx="7199312" cy="3906206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	brieven schrijven</a:t>
            </a:r>
          </a:p>
          <a:p>
            <a:endParaRPr lang="nl-BE" dirty="0" smtClean="0"/>
          </a:p>
          <a:p>
            <a:r>
              <a:rPr lang="nl-BE" dirty="0" smtClean="0"/>
              <a:t>filmavond		spelletjes</a:t>
            </a:r>
          </a:p>
          <a:p>
            <a:endParaRPr lang="nl-BE" dirty="0" smtClean="0"/>
          </a:p>
          <a:p>
            <a:r>
              <a:rPr lang="nl-BE" dirty="0" smtClean="0"/>
              <a:t>		verhaaltje			</a:t>
            </a:r>
          </a:p>
          <a:p>
            <a:endParaRPr lang="nl-BE" dirty="0" smtClean="0"/>
          </a:p>
          <a:p>
            <a:r>
              <a:rPr lang="nl-BE" dirty="0" smtClean="0"/>
              <a:t>			avondwandeling + kampvuur </a:t>
            </a:r>
          </a:p>
          <a:p>
            <a:r>
              <a:rPr lang="nl-BE" dirty="0" smtClean="0"/>
              <a:t>	dagboek</a:t>
            </a:r>
          </a:p>
          <a:p>
            <a:r>
              <a:rPr lang="nl-BE" dirty="0" smtClean="0"/>
              <a:t>					bezinningsmoment</a:t>
            </a:r>
          </a:p>
          <a:p>
            <a:endParaRPr lang="nl-BE" dirty="0" smtClean="0"/>
          </a:p>
          <a:p>
            <a:r>
              <a:rPr lang="nl-BE" dirty="0" smtClean="0"/>
              <a:t>Donderdag: gezellige afsluiter </a:t>
            </a:r>
          </a:p>
          <a:p>
            <a:endParaRPr lang="nl-BE" dirty="0"/>
          </a:p>
        </p:txBody>
      </p:sp>
      <p:pic>
        <p:nvPicPr>
          <p:cNvPr id="5" name="Afbeelding 4" descr="C:\Users\Elisabeth\AppData\Local\Microsoft\Windows\Temporary Internet Files\Content.IE5\O1UJPJ52\MC90033028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49366" y="2589788"/>
            <a:ext cx="1440091" cy="102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C:\Users\Elisabeth\AppData\Local\Microsoft\Windows\Temporary Internet Files\Content.IE5\O1UJPJ52\MC90033028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00" y="5067759"/>
            <a:ext cx="865377" cy="7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5363466" y="0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De reistas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45067" y="711200"/>
            <a:ext cx="217442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dirty="0" smtClean="0"/>
              <a:t> </a:t>
            </a:r>
            <a:r>
              <a:rPr lang="nl-BE" sz="2400" b="1" u="sng" dirty="0" smtClean="0"/>
              <a:t>Kleding (die tegen een stootje kan!!!)</a:t>
            </a:r>
          </a:p>
          <a:p>
            <a:endParaRPr lang="nl-BE" dirty="0" smtClean="0"/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4 T-shirts    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2  </a:t>
            </a:r>
            <a:r>
              <a:rPr lang="nl-BE" b="1" u="sng" dirty="0" smtClean="0"/>
              <a:t>warme</a:t>
            </a:r>
            <a:r>
              <a:rPr lang="nl-BE" dirty="0" smtClean="0"/>
              <a:t> truien 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2  broeken 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1  </a:t>
            </a:r>
            <a:r>
              <a:rPr lang="nl-BE" b="1" u="sng" dirty="0" smtClean="0"/>
              <a:t>warme</a:t>
            </a:r>
            <a:r>
              <a:rPr lang="nl-BE" dirty="0" smtClean="0"/>
              <a:t> pyjama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4  paar sokken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ondergoed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b="1" u="sng" dirty="0" smtClean="0"/>
              <a:t>flesje </a:t>
            </a:r>
            <a:r>
              <a:rPr lang="nl-BE" b="1" u="sng" dirty="0" smtClean="0"/>
              <a:t>voor water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1 paar </a:t>
            </a:r>
            <a:r>
              <a:rPr lang="nl-BE" dirty="0" smtClean="0"/>
              <a:t>laarzen</a:t>
            </a:r>
            <a:endParaRPr lang="nl-BE" dirty="0" smtClean="0"/>
          </a:p>
          <a:p>
            <a:r>
              <a:rPr lang="nl-BE" dirty="0" smtClean="0"/>
              <a:t>         (in een aparte </a:t>
            </a:r>
            <a:r>
              <a:rPr lang="nl-BE" u="sng" dirty="0" smtClean="0"/>
              <a:t>plastiekzak</a:t>
            </a:r>
            <a:r>
              <a:rPr lang="nl-BE" dirty="0" smtClean="0"/>
              <a:t>, alles </a:t>
            </a:r>
            <a:r>
              <a:rPr lang="nl-BE" u="sng" dirty="0" smtClean="0"/>
              <a:t>duidelijk naamtekenen</a:t>
            </a:r>
            <a:r>
              <a:rPr lang="nl-BE" dirty="0" smtClean="0"/>
              <a:t>!)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1 paar pantoffels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1 </a:t>
            </a:r>
            <a:r>
              <a:rPr lang="nl-BE" b="1" u="sng" dirty="0" smtClean="0"/>
              <a:t>warme</a:t>
            </a:r>
            <a:r>
              <a:rPr lang="nl-BE" dirty="0" smtClean="0"/>
              <a:t> regenjas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zakdoekjes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verkleedkledij </a:t>
            </a:r>
          </a:p>
          <a:p>
            <a:r>
              <a:rPr lang="nl-BE" dirty="0" smtClean="0"/>
              <a:t>	(thema ‘de boerderij’: een dier, een boer of boerinnetje….)</a:t>
            </a:r>
          </a:p>
          <a:p>
            <a:endParaRPr lang="nl-BE" dirty="0" smtClean="0"/>
          </a:p>
          <a:p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3012" name="Picture 4" descr="http://www.vrijetijders.nl/wp-content/uploads/2012/11/vrijtij_smiley_kof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558" y="1648177"/>
            <a:ext cx="1696594" cy="2246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870333" y="677333"/>
            <a:ext cx="751731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u="sng" dirty="0" smtClean="0"/>
              <a:t>Toiletgerief</a:t>
            </a:r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1 grote badhanddoek 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2 kleine handdoeken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2 washandjes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toiletzak (zeep, tandenborstel, beker, tandpasta, kam of borstel)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1 linnenzak  </a:t>
            </a:r>
            <a:endParaRPr lang="nl-BE" dirty="0" smtClean="0"/>
          </a:p>
          <a:p>
            <a:r>
              <a:rPr lang="nl-BE" sz="1400" i="1" dirty="0" smtClean="0"/>
              <a:t>=&gt; tip: maak samen de koffer en zorg voor herkenbaarheid</a:t>
            </a:r>
            <a:endParaRPr lang="nl-BE" sz="1400" i="1" dirty="0" smtClean="0"/>
          </a:p>
          <a:p>
            <a:pPr>
              <a:buFont typeface="Arial" pitchFamily="34" charset="0"/>
              <a:buChar char="•"/>
            </a:pPr>
            <a:endParaRPr lang="nl-BE" b="1" u="sng" dirty="0" smtClean="0"/>
          </a:p>
          <a:p>
            <a:r>
              <a:rPr lang="nl-BE" sz="2400" b="1" u="sng" dirty="0" smtClean="0"/>
              <a:t>Slaapgerief</a:t>
            </a:r>
            <a:endParaRPr lang="nl-BE" sz="2400" dirty="0" smtClean="0"/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onderlaken en kussensloop    (VERPLICHT!)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1 slaapzak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1 knuffel</a:t>
            </a:r>
          </a:p>
          <a:p>
            <a:endParaRPr lang="nl-BE" dirty="0" smtClean="0"/>
          </a:p>
          <a:p>
            <a:r>
              <a:rPr lang="nl-BE" sz="2400" b="1" u="sng" dirty="0" smtClean="0"/>
              <a:t>Een leesboek of een paar stripverhalen</a:t>
            </a:r>
          </a:p>
          <a:p>
            <a:endParaRPr lang="nl-BE" b="1" u="sng" dirty="0" smtClean="0"/>
          </a:p>
          <a:p>
            <a:r>
              <a:rPr lang="nl-BE" sz="1600" dirty="0" smtClean="0"/>
              <a:t>Dit  briefje kan u in de reistas stoppen. </a:t>
            </a:r>
          </a:p>
          <a:p>
            <a:r>
              <a:rPr lang="nl-BE" sz="1600" dirty="0" smtClean="0"/>
              <a:t>Dit maakt het inpakken voor de terugreis gemakkelijker voor uw kind.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556" y="858511"/>
            <a:ext cx="1755341" cy="69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05" y="2097739"/>
            <a:ext cx="65182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21" y="3593821"/>
            <a:ext cx="68820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24" y="4320530"/>
            <a:ext cx="68820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41" y="5276641"/>
            <a:ext cx="72459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hoek 16"/>
          <p:cNvSpPr/>
          <p:nvPr/>
        </p:nvSpPr>
        <p:spPr>
          <a:xfrm>
            <a:off x="584841" y="436424"/>
            <a:ext cx="78981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u="sng" dirty="0" smtClean="0"/>
          </a:p>
          <a:p>
            <a:endParaRPr lang="nl-NL" b="1" u="sng" dirty="0" smtClean="0"/>
          </a:p>
          <a:p>
            <a:endParaRPr lang="nl-NL" b="1" u="sng" dirty="0" smtClean="0"/>
          </a:p>
          <a:p>
            <a:r>
              <a:rPr lang="nl-NL" b="1" u="sng" dirty="0" smtClean="0"/>
              <a:t>Een aantal weetjes...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Kledij : 	Wat op </a:t>
            </a:r>
            <a:r>
              <a:rPr lang="nl-NL" u="sng" dirty="0" smtClean="0"/>
              <a:t>het lijstje </a:t>
            </a:r>
            <a:r>
              <a:rPr lang="nl-NL" dirty="0" smtClean="0"/>
              <a:t>staat is </a:t>
            </a:r>
            <a:r>
              <a:rPr lang="nl-NL" u="sng" dirty="0" smtClean="0"/>
              <a:t>voldoende</a:t>
            </a:r>
            <a:r>
              <a:rPr lang="nl-NL" dirty="0" smtClean="0"/>
              <a:t>!</a:t>
            </a:r>
          </a:p>
          <a:p>
            <a:r>
              <a:rPr lang="nl-NL" dirty="0" smtClean="0"/>
              <a:t>		</a:t>
            </a:r>
            <a:r>
              <a:rPr lang="nl-NL" u="sng" dirty="0" smtClean="0"/>
              <a:t>Speelkledij</a:t>
            </a:r>
            <a:r>
              <a:rPr lang="nl-NL" dirty="0" smtClean="0"/>
              <a:t> – voldoende </a:t>
            </a:r>
            <a:r>
              <a:rPr lang="nl-NL" u="sng" dirty="0" smtClean="0"/>
              <a:t>warm</a:t>
            </a:r>
            <a:r>
              <a:rPr lang="nl-NL" dirty="0" smtClean="0"/>
              <a:t> </a:t>
            </a:r>
          </a:p>
          <a:p>
            <a:r>
              <a:rPr lang="nl-NL" dirty="0" smtClean="0"/>
              <a:t>	(de kinderen zijn van ‘s morgens tot ‘s avonds buiten).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 	Slaapzak, onderlaken en kussensloop niet vergeten!</a:t>
            </a:r>
          </a:p>
          <a:p>
            <a:endParaRPr lang="nl-NL" dirty="0" smtClean="0"/>
          </a:p>
          <a:p>
            <a:r>
              <a:rPr lang="nl-NL" dirty="0" smtClean="0"/>
              <a:t>	</a:t>
            </a:r>
          </a:p>
          <a:p>
            <a:r>
              <a:rPr lang="nl-NL" dirty="0" smtClean="0"/>
              <a:t> 	Laarzen, pantoffels, kledij, toiletgerief, handdoeken,</a:t>
            </a:r>
          </a:p>
          <a:p>
            <a:r>
              <a:rPr lang="nl-NL" dirty="0" smtClean="0"/>
              <a:t>	lakens, slaapzak,  m.a.w. </a:t>
            </a:r>
            <a:r>
              <a:rPr lang="nl-NL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ALLES   NAAMTEKENEN</a:t>
            </a:r>
          </a:p>
          <a:p>
            <a:endParaRPr lang="nl-NL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nl-NL" dirty="0" smtClean="0"/>
          </a:p>
          <a:p>
            <a:r>
              <a:rPr lang="nl-NL" dirty="0" smtClean="0"/>
              <a:t>              Geen overladen zware koffers. De kinderen moeten de 	koffer zelf naar de eerste verdieping dragen!</a:t>
            </a:r>
          </a:p>
        </p:txBody>
      </p:sp>
    </p:spTree>
    <p:extLst>
      <p:ext uri="{BB962C8B-B14F-4D97-AF65-F5344CB8AC3E}">
        <p14:creationId xmlns:p14="http://schemas.microsoft.com/office/powerpoint/2010/main" xmlns="" val="15988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892365" y="815249"/>
            <a:ext cx="77118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	Medische fiche correct invullen. (Medicatie!)</a:t>
            </a:r>
          </a:p>
          <a:p>
            <a:r>
              <a:rPr lang="nl-NL" dirty="0" smtClean="0"/>
              <a:t>	Wij mogen enkel medicatie geven in opdracht </a:t>
            </a:r>
          </a:p>
          <a:p>
            <a:r>
              <a:rPr lang="nl-NL" dirty="0" smtClean="0"/>
              <a:t>	van een arts. Deze medicatie wordt </a:t>
            </a:r>
            <a:r>
              <a:rPr lang="nl-NL" u="sng" dirty="0" err="1" smtClean="0"/>
              <a:t>genaamtekend</a:t>
            </a:r>
            <a:r>
              <a:rPr lang="nl-NL" dirty="0" smtClean="0"/>
              <a:t> 	aan de </a:t>
            </a:r>
            <a:r>
              <a:rPr lang="nl-NL" dirty="0" err="1" smtClean="0"/>
              <a:t>klasleerkracht</a:t>
            </a:r>
            <a:r>
              <a:rPr lang="nl-NL" dirty="0" smtClean="0"/>
              <a:t> afgegeven op de eerste dag.</a:t>
            </a:r>
          </a:p>
          <a:p>
            <a:endParaRPr lang="nl-NL" dirty="0" smtClean="0"/>
          </a:p>
          <a:p>
            <a:r>
              <a:rPr lang="nl-NL" dirty="0" smtClean="0"/>
              <a:t>	</a:t>
            </a:r>
            <a:r>
              <a:rPr lang="nl-NL" u="sng" dirty="0" smtClean="0"/>
              <a:t>Verplicht douchemoment </a:t>
            </a:r>
            <a:r>
              <a:rPr lang="nl-NL" dirty="0" smtClean="0"/>
              <a:t>op dinsdag en donderdag</a:t>
            </a:r>
          </a:p>
          <a:p>
            <a:endParaRPr lang="nl-NL" dirty="0" smtClean="0"/>
          </a:p>
          <a:p>
            <a:r>
              <a:rPr lang="nl-NL" dirty="0" smtClean="0"/>
              <a:t>	</a:t>
            </a:r>
          </a:p>
          <a:p>
            <a:r>
              <a:rPr lang="nl-NL" dirty="0" smtClean="0"/>
              <a:t>	</a:t>
            </a:r>
            <a:r>
              <a:rPr lang="nl-NL" u="sng" dirty="0" smtClean="0"/>
              <a:t>Spaarplan</a:t>
            </a:r>
            <a:r>
              <a:rPr lang="nl-NL" dirty="0" smtClean="0"/>
              <a:t> vanaf september, </a:t>
            </a:r>
            <a:r>
              <a:rPr lang="nl-NL" u="sng" dirty="0" smtClean="0"/>
              <a:t>eindafrekening</a:t>
            </a:r>
            <a:r>
              <a:rPr lang="nl-NL" dirty="0" smtClean="0"/>
              <a:t> komt in 	de maand mei. We zeggen dank aan het 	oudercomité, want ook zij dragen hun steentje bij.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</a:t>
            </a:r>
            <a:r>
              <a:rPr lang="nl-NL" u="sng" dirty="0" smtClean="0"/>
              <a:t>Tussenkomst mutualiteit: </a:t>
            </a:r>
            <a:r>
              <a:rPr lang="nl-NL" dirty="0" smtClean="0"/>
              <a:t>formulieren kan je nu al		meekrijgen. Vul die in en bezorg ze aan de </a:t>
            </a:r>
            <a:r>
              <a:rPr lang="nl-NL" dirty="0" err="1" smtClean="0"/>
              <a:t>klasleerkracht</a:t>
            </a:r>
            <a:r>
              <a:rPr lang="nl-NL" dirty="0" smtClean="0"/>
              <a:t>.  </a:t>
            </a:r>
          </a:p>
          <a:p>
            <a:r>
              <a:rPr lang="nl-NL" dirty="0" smtClean="0"/>
              <a:t>	Na de afrekening, krijg je het document terug en kan je dit 	indienen bij de mutualiteit.</a:t>
            </a:r>
            <a:endParaRPr lang="nl-NL" u="sng" dirty="0" smtClean="0"/>
          </a:p>
          <a:p>
            <a:r>
              <a:rPr lang="nl-NL" dirty="0" smtClean="0"/>
              <a:t>	</a:t>
            </a:r>
          </a:p>
        </p:txBody>
      </p:sp>
      <p:pic>
        <p:nvPicPr>
          <p:cNvPr id="6" name="Afbeelding 5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134" y="815249"/>
            <a:ext cx="65182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134" y="2467778"/>
            <a:ext cx="65182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134" y="3353948"/>
            <a:ext cx="65182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C:\Users\Elisabeth\AppData\Local\Microsoft\Windows\Temporary Internet Files\Content.IE5\M893OCE4\MC9003302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134" y="4786140"/>
            <a:ext cx="65182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89" y="896936"/>
            <a:ext cx="7199311" cy="243326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>
                <a:solidFill>
                  <a:srgbClr val="FF6600"/>
                </a:solidFill>
              </a:rPr>
              <a:t>Nu hopen op mooie lentedagen...</a:t>
            </a:r>
            <a:br>
              <a:rPr lang="nl-NL" dirty="0" smtClean="0">
                <a:solidFill>
                  <a:srgbClr val="FF6600"/>
                </a:solidFill>
              </a:rPr>
            </a:br>
            <a:r>
              <a:rPr lang="nl-NL" dirty="0" smtClean="0">
                <a:solidFill>
                  <a:srgbClr val="FF6600"/>
                </a:solidFill>
              </a:rPr>
              <a:t>Het wordt</a:t>
            </a:r>
            <a:br>
              <a:rPr lang="nl-NL" dirty="0" smtClean="0">
                <a:solidFill>
                  <a:srgbClr val="FF6600"/>
                </a:solidFill>
              </a:rPr>
            </a:br>
            <a:r>
              <a:rPr lang="nl-NL" dirty="0" smtClean="0">
                <a:solidFill>
                  <a:srgbClr val="FF6600"/>
                </a:solidFill>
              </a:rPr>
              <a:t>zeker en vast keitof!!!!</a:t>
            </a:r>
            <a:endParaRPr lang="nl-NL" dirty="0">
              <a:solidFill>
                <a:srgbClr val="FF66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96888" y="3818634"/>
            <a:ext cx="7199312" cy="2429766"/>
          </a:xfrm>
        </p:spPr>
        <p:txBody>
          <a:bodyPr/>
          <a:lstStyle/>
          <a:p>
            <a:pPr algn="ctr"/>
            <a:r>
              <a:rPr lang="nl-NL" sz="3600" b="1" dirty="0" smtClean="0">
                <a:solidFill>
                  <a:srgbClr val="FF6600"/>
                </a:solidFill>
              </a:rPr>
              <a:t>Om nog lang van na te genieten...</a:t>
            </a:r>
          </a:p>
          <a:p>
            <a:pPr algn="ctr"/>
            <a:endParaRPr lang="nl-NL" sz="3600" b="1" dirty="0">
              <a:solidFill>
                <a:srgbClr val="FF6600"/>
              </a:solidFill>
            </a:endParaRPr>
          </a:p>
          <a:p>
            <a:pPr algn="ctr"/>
            <a:endParaRPr lang="nl-NL" sz="3600" b="1" dirty="0" smtClean="0">
              <a:solidFill>
                <a:srgbClr val="FF6600"/>
              </a:solidFill>
            </a:endParaRPr>
          </a:p>
          <a:p>
            <a:pPr algn="ctr"/>
            <a:endParaRPr lang="nl-NL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683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Vragenronde ????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475" b="475"/>
          <a:stretch>
            <a:fillRect/>
          </a:stretch>
        </p:blipFill>
        <p:spPr>
          <a:xfrm rot="504148">
            <a:off x="2601398" y="1118915"/>
            <a:ext cx="4142460" cy="3085398"/>
          </a:xfrm>
        </p:spPr>
      </p:pic>
      <p:sp>
        <p:nvSpPr>
          <p:cNvPr id="4" name="Tekstvak 3"/>
          <p:cNvSpPr txBox="1"/>
          <p:nvPr/>
        </p:nvSpPr>
        <p:spPr>
          <a:xfrm>
            <a:off x="2089634" y="5596569"/>
            <a:ext cx="485742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Deze voorstelling komt ook op onze blog, </a:t>
            </a:r>
          </a:p>
          <a:p>
            <a:pPr algn="ctr"/>
            <a:r>
              <a:rPr lang="nl-B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daar kan je het nog eens rustig nalezen.</a:t>
            </a:r>
            <a:endParaRPr lang="nl-B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9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bontebeestenboel.be/wp-content/uploads/2013/04/mini-luchtfotos-boerderij-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506" y="3777905"/>
            <a:ext cx="3810000" cy="2143125"/>
          </a:xfrm>
          <a:prstGeom prst="rect">
            <a:avLst/>
          </a:prstGeom>
          <a:noFill/>
        </p:spPr>
      </p:pic>
      <p:pic>
        <p:nvPicPr>
          <p:cNvPr id="5" name="Picture 4" descr="http://debontebeestenboel.be/wp-content/uploads/2013/04/mini-DSC03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405" y="848299"/>
            <a:ext cx="3676085" cy="2444597"/>
          </a:xfrm>
          <a:prstGeom prst="rect">
            <a:avLst/>
          </a:prstGeom>
          <a:noFill/>
        </p:spPr>
      </p:pic>
      <p:pic>
        <p:nvPicPr>
          <p:cNvPr id="6" name="Tijdelijke aanduiding voor inhoud 3"/>
          <p:cNvPicPr>
            <a:picLocks/>
          </p:cNvPicPr>
          <p:nvPr/>
        </p:nvPicPr>
        <p:blipFill>
          <a:blip r:embed="rId4" cstate="print"/>
          <a:srcRect t="11174" b="11174"/>
          <a:stretch>
            <a:fillRect/>
          </a:stretch>
        </p:blipFill>
        <p:spPr bwMode="auto">
          <a:xfrm>
            <a:off x="742817" y="1089886"/>
            <a:ext cx="3567377" cy="220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Groepsgevoel</a:t>
            </a:r>
          </a:p>
          <a:p>
            <a:r>
              <a:rPr lang="nl-NL" dirty="0" smtClean="0"/>
              <a:t>Zelfredzaamheid</a:t>
            </a:r>
          </a:p>
          <a:p>
            <a:r>
              <a:rPr lang="nl-NL" dirty="0" smtClean="0"/>
              <a:t>Sociaal-emotionele ontwikkeling</a:t>
            </a:r>
          </a:p>
          <a:p>
            <a:r>
              <a:rPr lang="nl-NL" dirty="0" smtClean="0"/>
              <a:t>Ontdekken en genieten van het plattelandsleven</a:t>
            </a:r>
          </a:p>
          <a:p>
            <a:r>
              <a:rPr lang="nl-NL" dirty="0" smtClean="0"/>
              <a:t>Veel andere vaardigheden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992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Nuttige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0" y="2170664"/>
            <a:ext cx="6777319" cy="3864376"/>
          </a:xfrm>
        </p:spPr>
        <p:txBody>
          <a:bodyPr>
            <a:normAutofit fontScale="92500" lnSpcReduction="20000"/>
          </a:bodyPr>
          <a:lstStyle/>
          <a:p>
            <a:r>
              <a:rPr lang="nl-BE" sz="1800" b="1" dirty="0">
                <a:solidFill>
                  <a:schemeClr val="tx1"/>
                </a:solidFill>
                <a:effectLst/>
              </a:rPr>
              <a:t>Ons adres </a:t>
            </a:r>
            <a:r>
              <a:rPr lang="nl-BE" b="1" dirty="0">
                <a:solidFill>
                  <a:schemeClr val="tx1"/>
                </a:solidFill>
                <a:effectLst/>
              </a:rPr>
              <a:t>: </a:t>
            </a:r>
            <a:r>
              <a:rPr lang="nl-BE" dirty="0">
                <a:solidFill>
                  <a:schemeClr val="tx1"/>
                </a:solidFill>
                <a:effectLst/>
              </a:rPr>
              <a:t>De Bonte Beestenboel </a:t>
            </a:r>
            <a:r>
              <a:rPr lang="nl-BE" dirty="0" smtClean="0">
                <a:solidFill>
                  <a:schemeClr val="tx1"/>
                </a:solidFill>
                <a:effectLst/>
              </a:rPr>
              <a:t>vzw </a:t>
            </a:r>
          </a:p>
          <a:p>
            <a:pPr marL="1711325" lvl="5" indent="0">
              <a:buNone/>
            </a:pPr>
            <a:r>
              <a:rPr lang="nl-BE" dirty="0" smtClean="0">
                <a:solidFill>
                  <a:schemeClr val="tx1"/>
                </a:solidFill>
                <a:effectLst/>
              </a:rPr>
              <a:t>  </a:t>
            </a:r>
            <a:r>
              <a:rPr lang="nl-BE" dirty="0">
                <a:solidFill>
                  <a:schemeClr val="tx1"/>
                </a:solidFill>
                <a:effectLst/>
              </a:rPr>
              <a:t>Kolonie 35</a:t>
            </a:r>
            <a:br>
              <a:rPr lang="nl-BE" dirty="0">
                <a:solidFill>
                  <a:schemeClr val="tx1"/>
                </a:solidFill>
                <a:effectLst/>
              </a:rPr>
            </a:br>
            <a:r>
              <a:rPr lang="nl-BE" dirty="0" smtClean="0">
                <a:solidFill>
                  <a:schemeClr val="tx1"/>
                </a:solidFill>
                <a:effectLst/>
              </a:rPr>
              <a:t>  </a:t>
            </a:r>
            <a:r>
              <a:rPr lang="nl-BE" dirty="0">
                <a:solidFill>
                  <a:schemeClr val="tx1"/>
                </a:solidFill>
                <a:effectLst/>
              </a:rPr>
              <a:t>2323 Wortel </a:t>
            </a:r>
            <a:endParaRPr lang="nl-BE" dirty="0" smtClean="0">
              <a:solidFill>
                <a:schemeClr val="tx1"/>
              </a:solidFill>
              <a:effectLst/>
            </a:endParaRPr>
          </a:p>
          <a:p>
            <a:pPr marL="1711325" lvl="5" indent="0">
              <a:buNone/>
            </a:pPr>
            <a:r>
              <a:rPr lang="nl-BE" dirty="0" smtClean="0">
                <a:solidFill>
                  <a:schemeClr val="tx1"/>
                </a:solidFill>
                <a:effectLst/>
              </a:rPr>
              <a:t>Dagelijks worden de brieven aan de kinderen bedeeld...</a:t>
            </a:r>
            <a:r>
              <a:rPr lang="nl-BE" dirty="0" smtClean="0">
                <a:effectLst/>
              </a:rPr>
              <a:t>.</a:t>
            </a:r>
          </a:p>
          <a:p>
            <a:pPr marL="1711325" lvl="5" indent="0">
              <a:buNone/>
            </a:pPr>
            <a:r>
              <a:rPr lang="nl-BE" dirty="0" smtClean="0"/>
              <a:t>Iedereen ontvangt graag eens </a:t>
            </a:r>
            <a:r>
              <a:rPr lang="nl-BE" b="1" u="sng" dirty="0" smtClean="0"/>
              <a:t>één briefje</a:t>
            </a:r>
            <a:r>
              <a:rPr lang="nl-BE" dirty="0" smtClean="0"/>
              <a:t>. (tijdig versturen, niet overdrijven en ook geen pakjes)</a:t>
            </a:r>
            <a:endParaRPr lang="nl-BE" dirty="0" smtClean="0">
              <a:effectLst/>
            </a:endParaRPr>
          </a:p>
          <a:p>
            <a:pPr marL="1711325" lvl="5" indent="0">
              <a:buNone/>
            </a:pPr>
            <a:endParaRPr lang="nl-BE" dirty="0">
              <a:effectLst/>
            </a:endParaRPr>
          </a:p>
          <a:p>
            <a:pPr marL="1711325" lvl="5" indent="0">
              <a:buNone/>
            </a:pPr>
            <a:r>
              <a:rPr lang="nl-NL" dirty="0" smtClean="0">
                <a:effectLst/>
              </a:rPr>
              <a:t>W</a:t>
            </a:r>
            <a:r>
              <a:rPr lang="nl-BE" dirty="0" smtClean="0">
                <a:effectLst/>
              </a:rPr>
              <a:t>e  verwachten geen bezoek.</a:t>
            </a:r>
          </a:p>
          <a:p>
            <a:pPr marL="1711325" lvl="5" indent="0">
              <a:buNone/>
            </a:pPr>
            <a:r>
              <a:rPr lang="nl-BE" dirty="0" smtClean="0">
                <a:effectLst/>
              </a:rPr>
              <a:t>Bij dringende gevallen kan je de school of de directie contacteren (zie folder)</a:t>
            </a:r>
          </a:p>
          <a:p>
            <a:pPr marL="1711325" lvl="5" indent="0">
              <a:buNone/>
            </a:pPr>
            <a:endParaRPr lang="nl-BE" dirty="0" smtClean="0">
              <a:effectLst/>
            </a:endParaRPr>
          </a:p>
          <a:p>
            <a:pPr marL="1711325" lvl="5" indent="0">
              <a:buNone/>
            </a:pPr>
            <a:endParaRPr lang="nl-BE" dirty="0">
              <a:effectLst/>
            </a:endParaRPr>
          </a:p>
          <a:p>
            <a:pPr marL="1711325" lvl="5" indent="0">
              <a:buNone/>
            </a:pPr>
            <a:r>
              <a:rPr lang="nl-BE" b="1" dirty="0" smtClean="0">
                <a:effectLst/>
              </a:rPr>
              <a:t>Dagelijks </a:t>
            </a:r>
            <a:r>
              <a:rPr lang="nl-BE" b="1" dirty="0">
                <a:effectLst/>
              </a:rPr>
              <a:t>nieuws op </a:t>
            </a:r>
            <a:r>
              <a:rPr lang="nl-BE" b="1" dirty="0" err="1" smtClean="0">
                <a:effectLst/>
                <a:hlinkClick r:id="rId2"/>
              </a:rPr>
              <a:t>www.bloggen.be</a:t>
            </a:r>
            <a:r>
              <a:rPr lang="nl-BE" b="1" dirty="0" smtClean="0">
                <a:effectLst/>
                <a:hlinkClick r:id="rId2"/>
              </a:rPr>
              <a:t>/boerderijklaskbobevere2016</a:t>
            </a:r>
            <a:endParaRPr lang="nl-BE" b="1" dirty="0" smtClean="0">
              <a:effectLst/>
            </a:endParaRPr>
          </a:p>
          <a:p>
            <a:pPr marL="1711325" lvl="5" indent="0">
              <a:buNone/>
            </a:pPr>
            <a:r>
              <a:rPr lang="nl-NL" dirty="0" smtClean="0">
                <a:effectLst/>
              </a:rPr>
              <a:t>N</a:t>
            </a:r>
            <a:r>
              <a:rPr lang="nl-BE" dirty="0" smtClean="0">
                <a:effectLst/>
              </a:rPr>
              <a:t>iet voor grote fotoreportages </a:t>
            </a:r>
            <a:r>
              <a:rPr lang="nl-NL" dirty="0" smtClean="0">
                <a:effectLst/>
                <a:sym typeface="Wingdings"/>
              </a:rPr>
              <a:t> </a:t>
            </a:r>
          </a:p>
          <a:p>
            <a:pPr marL="1711325" lvl="5" indent="0">
              <a:buNone/>
            </a:pPr>
            <a:r>
              <a:rPr lang="nl-NL" dirty="0" smtClean="0">
                <a:effectLst/>
                <a:sym typeface="Wingdings"/>
              </a:rPr>
              <a:t>nadien wel op de website van de school.</a:t>
            </a:r>
          </a:p>
          <a:p>
            <a:pPr marL="1711325" lvl="5" indent="0">
              <a:buNone/>
            </a:pPr>
            <a:r>
              <a:rPr lang="nl-NL" dirty="0" smtClean="0">
                <a:sym typeface="Wingdings"/>
              </a:rPr>
              <a:t>Algemene reacties zijn leuk. </a:t>
            </a:r>
          </a:p>
          <a:p>
            <a:pPr marL="1711325" lvl="5" indent="0">
              <a:buNone/>
            </a:pPr>
            <a:r>
              <a:rPr lang="nl-NL" dirty="0" smtClean="0">
                <a:sym typeface="Wingdings"/>
              </a:rPr>
              <a:t>Geen persoonlijke boodschappen achterlaten, kinderen zien die niet…</a:t>
            </a:r>
            <a:endParaRPr lang="nl-NL" dirty="0">
              <a:effectLst/>
            </a:endParaRPr>
          </a:p>
          <a:p>
            <a:pPr marL="1711325" lvl="5" indent="0">
              <a:buNone/>
            </a:pPr>
            <a:endParaRPr lang="nl-NL" dirty="0"/>
          </a:p>
        </p:txBody>
      </p:sp>
      <p:pic>
        <p:nvPicPr>
          <p:cNvPr id="5" name="Afbeelding 4" descr="C:\Users\Elisabeth\AppData\Local\Microsoft\Windows\Temporary Internet Files\Content.IE5\O1UJPJ52\MC900330283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13" y="663214"/>
            <a:ext cx="1068964" cy="60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C:\Users\Elisabeth\AppData\Local\Microsoft\Windows\Temporary Internet Files\Content.IE5\O1UJPJ52\MC900330283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71" y="4987486"/>
            <a:ext cx="542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C:\Users\Elisabeth\AppData\Local\Microsoft\Windows\Temporary Internet Files\Content.IE5\O1UJPJ52\MC900330283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71" y="3843030"/>
            <a:ext cx="542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C:\Users\Elisabeth\AppData\Local\Microsoft\Windows\Temporary Internet Files\Content.IE5\O1UJPJ52\MC900330283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71" y="2482527"/>
            <a:ext cx="542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95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2411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ACCOMODATIE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871520" y="128843"/>
            <a:ext cx="307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De refter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debontebeestenboel.be/wp-content/uploads/2013/04/2015-10-22-12.16.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66" y="1815217"/>
            <a:ext cx="7985173" cy="448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77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105" y="1054099"/>
            <a:ext cx="7167794" cy="477852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54879" y="48678"/>
            <a:ext cx="342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Binnenspeelruimte</a:t>
            </a:r>
            <a:endParaRPr lang="nl-B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4977718" y="48338"/>
            <a:ext cx="28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Slaapkamers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debontebeestenboel.be/wp-content/uploads/2013/04/2015-10-22-12.12.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59" y="1027664"/>
            <a:ext cx="8093638" cy="454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750" b="42750"/>
          <a:stretch>
            <a:fillRect/>
          </a:stretch>
        </p:blipFill>
        <p:spPr>
          <a:xfrm>
            <a:off x="1042988" y="2324100"/>
            <a:ext cx="476250" cy="46038"/>
          </a:xfrm>
        </p:spPr>
      </p:pic>
      <p:sp>
        <p:nvSpPr>
          <p:cNvPr id="3" name="Tekstvak 2"/>
          <p:cNvSpPr txBox="1"/>
          <p:nvPr/>
        </p:nvSpPr>
        <p:spPr>
          <a:xfrm>
            <a:off x="4810560" y="0"/>
            <a:ext cx="3157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Sanitaire blok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debontebeestenboel.be/wp-content/uploads/2013/04/2015-10-22-12.25.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727" y="1332697"/>
            <a:ext cx="8122913" cy="456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7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391</TotalTime>
  <Words>247</Words>
  <Application>Microsoft Office PowerPoint</Application>
  <PresentationFormat>Diavoorstelling (4:3)</PresentationFormat>
  <Paragraphs>147</Paragraphs>
  <Slides>27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Austin</vt:lpstr>
      <vt:lpstr>Boerderijklas Wortel 2016</vt:lpstr>
      <vt:lpstr>De bonte beestenboel</vt:lpstr>
      <vt:lpstr>Dia 3</vt:lpstr>
      <vt:lpstr>doelstellingen</vt:lpstr>
      <vt:lpstr>Nuttige informatie</vt:lpstr>
      <vt:lpstr>ACCOMODATIE</vt:lpstr>
      <vt:lpstr>Dia 7</vt:lpstr>
      <vt:lpstr>Dia 8</vt:lpstr>
      <vt:lpstr>Dia 9</vt:lpstr>
      <vt:lpstr>                     * We vertrekken op maandagmorgen 18 april rond  8u30    aan de school.  Verzamelen vanaf 8.00 u    * Bagage (liefst zoveel mogelijk reistassen) met lintje op de  afgesloten parking.     ? Helpende handen ?    * Kinderen verzamelen boven op de speelplaats.   Ze doen dan hun rode sjaaltje met witte stippen aan.   (Als je dit hebt, mag je dit nu al meegeven)     *We zijn op vrijdag 22 april terug tussen 15u15 - 15.30 u   (afhankelijk van de file!)  Kinderen komen met hun ouders naar de speelplaats,   want daar wacht  nog een kleine verrassing.   Het zelfgemaakte materiaal  wordt pas maandag uitgedeeld.   </vt:lpstr>
      <vt:lpstr>      Programma</vt:lpstr>
      <vt:lpstr>BOERDERIJACTIVITEITEN  Elke activiteit duurt 2 uur. Elke dag is er een activiteit in de VM en in de NM  Op maandag en vrijdag, door de busreis, slechts 1 activiteit.  We doen dus 8 boerderijactiviteiten.  Elk kind zal elke activiteit doen, maar elke groep doet dit op een ander moment in de week.   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Avondactiviteiten</vt:lpstr>
      <vt:lpstr>Dia 22</vt:lpstr>
      <vt:lpstr>Dia 23</vt:lpstr>
      <vt:lpstr>Dia 24</vt:lpstr>
      <vt:lpstr>Dia 25</vt:lpstr>
      <vt:lpstr>Nu hopen op mooie lentedagen... Het wordt zeker en vast keitof!!!!</vt:lpstr>
      <vt:lpstr>Vragenronde 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Boerderijklas Wortel 2012</dc:title>
  <dc:creator>Gebruiker van Microsoft Office</dc:creator>
  <cp:lastModifiedBy>Annemie Van Steenbrugge</cp:lastModifiedBy>
  <cp:revision>47</cp:revision>
  <dcterms:created xsi:type="dcterms:W3CDTF">2012-02-26T17:53:11Z</dcterms:created>
  <dcterms:modified xsi:type="dcterms:W3CDTF">2016-03-22T20:57:55Z</dcterms:modified>
</cp:coreProperties>
</file>