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687DB-1711-407D-9C9A-1C7CDCCBC15C}" type="datetimeFigureOut">
              <a:rPr lang="nl-BE" smtClean="0"/>
              <a:t>3/03/2013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E00DA8-C3D0-49E3-A4AC-E85FB6941066}" type="slidenum">
              <a:rPr lang="nl-BE" smtClean="0"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neckermann.be/app/upload/ProductPhotos/NVB/Geo/S12/NVLI/PLACE/geo.94965/asset.173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6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600" dirty="0" smtClean="0">
                <a:solidFill>
                  <a:srgbClr val="FF6600"/>
                </a:solidFill>
                <a:latin typeface="One Stroke Script LET" pitchFamily="2" charset="0"/>
              </a:rPr>
              <a:t>Turkse </a:t>
            </a:r>
            <a:r>
              <a:rPr lang="nl-BE" sz="6600" dirty="0" err="1" smtClean="0">
                <a:solidFill>
                  <a:srgbClr val="FF6600"/>
                </a:solidFill>
                <a:latin typeface="One Stroke Script LET" pitchFamily="2" charset="0"/>
              </a:rPr>
              <a:t>Rivièra</a:t>
            </a:r>
            <a:endParaRPr lang="nl-BE" sz="6600" dirty="0">
              <a:solidFill>
                <a:srgbClr val="FF6600"/>
              </a:solidFill>
              <a:latin typeface="One Stroke Script LET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BE" sz="3600" dirty="0" err="1" smtClean="0">
                <a:latin typeface="One Stroke Script LET" pitchFamily="2" charset="0"/>
              </a:rPr>
              <a:t>Çıralı</a:t>
            </a:r>
            <a:endParaRPr lang="nl-BE" sz="3600" dirty="0" smtClean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Chimaera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Romeinse ruïnes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Ongerept strandje</a:t>
            </a:r>
            <a:endParaRPr lang="nl-BE" sz="2000" dirty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428278">
            <a:off x="3486150" y="1200150"/>
            <a:ext cx="4618038" cy="3930650"/>
            <a:chOff x="2706803" y="393146"/>
            <a:chExt cx="2105694" cy="1672287"/>
          </a:xfrm>
        </p:grpSpPr>
        <p:sp>
          <p:nvSpPr>
            <p:cNvPr id="6" name="Afgeronde rechthoek 5"/>
            <p:cNvSpPr/>
            <p:nvPr/>
          </p:nvSpPr>
          <p:spPr>
            <a:xfrm>
              <a:off x="2706803" y="393146"/>
              <a:ext cx="2105694" cy="1672287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725204"/>
                <a:satOff val="14929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2755783" y="442126"/>
              <a:ext cx="2007734" cy="1574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BE" sz="3200" dirty="0" err="1" smtClean="0">
                <a:latin typeface="One Stroke Script LET" pitchFamily="2" charset="0"/>
              </a:rPr>
              <a:t>Karpuzkaldiran</a:t>
            </a:r>
            <a:r>
              <a:rPr lang="nl-BE" sz="3200" dirty="0" smtClean="0">
                <a:latin typeface="One Stroke Script LET" pitchFamily="2" charset="0"/>
              </a:rPr>
              <a:t> </a:t>
            </a:r>
            <a:r>
              <a:rPr lang="nl-BE" sz="3200" dirty="0" smtClean="0">
                <a:latin typeface="One Stroke Script LET" pitchFamily="2" charset="0"/>
              </a:rPr>
              <a:t>waterval</a:t>
            </a:r>
            <a:endParaRPr lang="nl-BE" sz="3200" dirty="0" smtClean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Antalya</a:t>
            </a:r>
            <a:endParaRPr lang="nl-BE" sz="2000" dirty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406000">
            <a:off x="3486150" y="1200150"/>
            <a:ext cx="4618038" cy="3930650"/>
            <a:chOff x="3419403" y="5405853"/>
            <a:chExt cx="2054425" cy="1433731"/>
          </a:xfrm>
        </p:grpSpPr>
        <p:sp>
          <p:nvSpPr>
            <p:cNvPr id="6" name="Afgeronde rechthoek 5"/>
            <p:cNvSpPr/>
            <p:nvPr/>
          </p:nvSpPr>
          <p:spPr>
            <a:xfrm>
              <a:off x="3419403" y="5405853"/>
              <a:ext cx="2054425" cy="1433731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3461396" y="5447846"/>
              <a:ext cx="1970439" cy="1349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One Stroke Script LET" pitchFamily="2" charset="0"/>
              </a:rPr>
              <a:t>Markt</a:t>
            </a:r>
            <a:endParaRPr lang="nl-BE" sz="3600" dirty="0" smtClean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Textielmarkt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Groenten- en fruitmarkt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rommelmarkt</a:t>
            </a:r>
            <a:endParaRPr lang="nl-BE" sz="2000" dirty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420309">
            <a:off x="3486150" y="1200150"/>
            <a:ext cx="4618038" cy="3930650"/>
            <a:chOff x="7408435" y="3405056"/>
            <a:chExt cx="1845847" cy="1527144"/>
          </a:xfrm>
        </p:grpSpPr>
        <p:sp>
          <p:nvSpPr>
            <p:cNvPr id="6" name="Afgeronde rechthoek 5"/>
            <p:cNvSpPr/>
            <p:nvPr/>
          </p:nvSpPr>
          <p:spPr>
            <a:xfrm>
              <a:off x="7408435" y="3405056"/>
              <a:ext cx="1845847" cy="152714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8692142"/>
                <a:satOff val="34835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7453164" y="3449785"/>
              <a:ext cx="1756389" cy="1437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3200" kern="1200" dirty="0"/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err="1" smtClean="0">
                <a:latin typeface="One Stroke Script LET" pitchFamily="2" charset="0"/>
              </a:rPr>
              <a:t>TerraCity</a:t>
            </a:r>
            <a:endParaRPr lang="nl-BE" sz="3600" dirty="0" smtClean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Shoppingcentrum</a:t>
            </a:r>
            <a:endParaRPr lang="nl-BE" sz="2000" dirty="0" smtClean="0">
              <a:solidFill>
                <a:schemeClr val="accent3"/>
              </a:solidFill>
              <a:latin typeface="One Stroke Script LE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Antalya</a:t>
            </a:r>
            <a:endParaRPr lang="nl-BE" sz="2000" dirty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412612">
            <a:off x="3486150" y="1200150"/>
            <a:ext cx="4618038" cy="3930650"/>
            <a:chOff x="7106369" y="1613946"/>
            <a:chExt cx="2058355" cy="1557864"/>
          </a:xfrm>
        </p:grpSpPr>
        <p:sp>
          <p:nvSpPr>
            <p:cNvPr id="6" name="Afgeronde rechthoek 5"/>
            <p:cNvSpPr/>
            <p:nvPr/>
          </p:nvSpPr>
          <p:spPr>
            <a:xfrm>
              <a:off x="7106369" y="1613946"/>
              <a:ext cx="2058355" cy="1557864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208672"/>
                <a:satOff val="24882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7151997" y="1659574"/>
              <a:ext cx="1967099" cy="1466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err="1" smtClean="0">
                <a:latin typeface="One Stroke Script LET" pitchFamily="2" charset="0"/>
              </a:rPr>
              <a:t>Perge</a:t>
            </a:r>
            <a:endParaRPr lang="nl-BE" sz="3600" dirty="0" smtClean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Oude Griekse stad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Romeinse ruïnes</a:t>
            </a:r>
            <a:endParaRPr lang="nl-BE" sz="2000" dirty="0" smtClean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389619">
            <a:off x="3486150" y="1200150"/>
            <a:ext cx="4618038" cy="3930650"/>
            <a:chOff x="5936593" y="5117713"/>
            <a:chExt cx="2013855" cy="1721871"/>
          </a:xfrm>
        </p:grpSpPr>
        <p:sp>
          <p:nvSpPr>
            <p:cNvPr id="6" name="Afgeronde rechthoek 5"/>
            <p:cNvSpPr/>
            <p:nvPr/>
          </p:nvSpPr>
          <p:spPr>
            <a:xfrm>
              <a:off x="5936593" y="5117713"/>
              <a:ext cx="2013855" cy="1721871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5987025" y="5168145"/>
              <a:ext cx="1912991" cy="1621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8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BE" sz="3600" dirty="0" err="1" smtClean="0">
                <a:latin typeface="One Stroke Script LET" pitchFamily="2" charset="0"/>
              </a:rPr>
              <a:t>Kaleici</a:t>
            </a:r>
            <a:endParaRPr lang="nl-BE" sz="3600" dirty="0" smtClean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Oude centrum </a:t>
            </a: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Antalya</a:t>
            </a:r>
            <a:endParaRPr lang="nl-BE" sz="2000" dirty="0" smtClean="0">
              <a:solidFill>
                <a:schemeClr val="accent3"/>
              </a:solidFill>
              <a:latin typeface="One Stroke Script LE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Hadrianus-poort</a:t>
            </a:r>
            <a:endParaRPr lang="nl-BE" sz="2000" dirty="0" smtClean="0">
              <a:solidFill>
                <a:schemeClr val="accent3"/>
              </a:solidFill>
              <a:latin typeface="One Stroke Script LE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Haven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Plavuizen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Tuinen</a:t>
            </a:r>
            <a:endParaRPr lang="nl-BE" sz="2000" dirty="0" smtClean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433915">
            <a:off x="3504894" y="1183757"/>
            <a:ext cx="4618038" cy="3930650"/>
            <a:chOff x="5179711" y="48463"/>
            <a:chExt cx="1867795" cy="1685038"/>
          </a:xfrm>
        </p:grpSpPr>
        <p:sp>
          <p:nvSpPr>
            <p:cNvPr id="6" name="Afgeronde rechthoek 5"/>
            <p:cNvSpPr/>
            <p:nvPr/>
          </p:nvSpPr>
          <p:spPr>
            <a:xfrm>
              <a:off x="5179711" y="48463"/>
              <a:ext cx="1867795" cy="1685038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5222378" y="105799"/>
              <a:ext cx="1769089" cy="1586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800" kern="1200" dirty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8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One Stroke Script LET" pitchFamily="2" charset="0"/>
              </a:rPr>
              <a:t>Reisonkoste</a:t>
            </a:r>
            <a:r>
              <a:rPr lang="nl-BE" dirty="0" smtClean="0">
                <a:latin typeface="One Stroke Script LET" pitchFamily="2" charset="0"/>
              </a:rPr>
              <a:t>n</a:t>
            </a:r>
            <a:endParaRPr lang="nl-BE" dirty="0">
              <a:latin typeface="One Stroke Script LET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12" t="32392" r="27443" b="8551"/>
          <a:stretch>
            <a:fillRect/>
          </a:stretch>
        </p:blipFill>
        <p:spPr bwMode="auto">
          <a:xfrm>
            <a:off x="467544" y="2204864"/>
            <a:ext cx="572063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One Stroke Script LET" pitchFamily="2" charset="0"/>
              </a:rPr>
              <a:t>Ligging</a:t>
            </a:r>
            <a:endParaRPr lang="nl-BE" dirty="0">
              <a:latin typeface="One Stroke Script LET" pitchFamily="2" charset="0"/>
            </a:endParaRPr>
          </a:p>
        </p:txBody>
      </p:sp>
      <p:pic>
        <p:nvPicPr>
          <p:cNvPr id="4" name="Tijdelijke aanduiding voor inhoud 3" descr="turkse-riviera-ka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2211" y="1935163"/>
            <a:ext cx="6679578" cy="4389437"/>
          </a:xfrm>
        </p:spPr>
      </p:pic>
      <p:sp>
        <p:nvSpPr>
          <p:cNvPr id="5" name="Rechthoek 4"/>
          <p:cNvSpPr/>
          <p:nvPr/>
        </p:nvSpPr>
        <p:spPr>
          <a:xfrm>
            <a:off x="2411760" y="4365104"/>
            <a:ext cx="648072" cy="2160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80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nl-BE" dirty="0" err="1" smtClean="0">
                <a:solidFill>
                  <a:schemeClr val="accent1"/>
                </a:solidFill>
                <a:latin typeface="One Stroke Script LET" pitchFamily="2" charset="0"/>
              </a:rPr>
              <a:t>Vogue</a:t>
            </a:r>
            <a:r>
              <a:rPr lang="nl-BE" dirty="0" smtClean="0">
                <a:solidFill>
                  <a:schemeClr val="accent1"/>
                </a:solidFill>
                <a:latin typeface="One Stroke Script LET" pitchFamily="2" charset="0"/>
              </a:rPr>
              <a:t> Hotel </a:t>
            </a:r>
            <a:r>
              <a:rPr lang="nl-BE" dirty="0" err="1" smtClean="0">
                <a:solidFill>
                  <a:schemeClr val="accent1"/>
                </a:solidFill>
                <a:latin typeface="One Stroke Script LET" pitchFamily="2" charset="0"/>
              </a:rPr>
              <a:t>Avantgarde</a:t>
            </a:r>
            <a:endParaRPr lang="nl-BE" dirty="0">
              <a:solidFill>
                <a:schemeClr val="accent1"/>
              </a:solidFill>
              <a:latin typeface="One Stroke Script LET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err="1" smtClean="0">
                <a:solidFill>
                  <a:schemeClr val="accent3"/>
                </a:solidFill>
                <a:latin typeface="One Stroke Script LET" pitchFamily="2" charset="0"/>
              </a:rPr>
              <a:t>Kemer</a:t>
            </a:r>
            <a:r>
              <a:rPr lang="nl-BE" dirty="0" smtClean="0">
                <a:solidFill>
                  <a:schemeClr val="accent3"/>
                </a:solidFill>
                <a:latin typeface="One Stroke Script LET" pitchFamily="2" charset="0"/>
              </a:rPr>
              <a:t> en </a:t>
            </a:r>
            <a:r>
              <a:rPr lang="nl-BE" dirty="0" err="1" smtClean="0">
                <a:solidFill>
                  <a:schemeClr val="accent3"/>
                </a:solidFill>
                <a:latin typeface="One Stroke Script LET" pitchFamily="2" charset="0"/>
              </a:rPr>
              <a:t>Göynük</a:t>
            </a:r>
            <a:endParaRPr lang="nl-BE" dirty="0">
              <a:solidFill>
                <a:schemeClr val="accent3"/>
              </a:solidFill>
              <a:latin typeface="One Stroke Script LET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6380291" cy="3933056"/>
          </a:xfrm>
          <a:prstGeom prst="rect">
            <a:avLst/>
          </a:prstGeom>
        </p:spPr>
      </p:pic>
      <p:pic>
        <p:nvPicPr>
          <p:cNvPr id="3" name="Afbeelding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9090" y="0"/>
            <a:ext cx="4744910" cy="2924944"/>
          </a:xfrm>
          <a:prstGeom prst="rect">
            <a:avLst/>
          </a:prstGeom>
        </p:spPr>
      </p:pic>
      <p:pic>
        <p:nvPicPr>
          <p:cNvPr id="4" name="Afbeelding 3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-1"/>
            <a:ext cx="4744911" cy="2924945"/>
          </a:xfrm>
          <a:prstGeom prst="rect">
            <a:avLst/>
          </a:prstGeom>
        </p:spPr>
      </p:pic>
      <p:pic>
        <p:nvPicPr>
          <p:cNvPr id="5" name="Afbeelding 4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838636"/>
            <a:ext cx="3275855" cy="2019363"/>
          </a:xfrm>
          <a:prstGeom prst="rect">
            <a:avLst/>
          </a:prstGeom>
        </p:spPr>
      </p:pic>
      <p:pic>
        <p:nvPicPr>
          <p:cNvPr id="6" name="Afbeelding 5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4188" y="2924944"/>
            <a:ext cx="3359811" cy="20711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64011" cy="26369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One Stroke Script LET" pitchFamily="2" charset="0"/>
              </a:rPr>
              <a:t>Weer</a:t>
            </a:r>
            <a:endParaRPr lang="nl-BE" dirty="0">
              <a:latin typeface="One Stroke Script LET" pitchFamily="2" charset="0"/>
            </a:endParaRPr>
          </a:p>
        </p:txBody>
      </p:sp>
      <p:pic>
        <p:nvPicPr>
          <p:cNvPr id="4" name="Tijdelijke aanduiding voor inhoud 3" descr="klimatogram Alanya grafis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996952"/>
            <a:ext cx="5184576" cy="344774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305800" cy="1143000"/>
          </a:xfrm>
        </p:spPr>
        <p:txBody>
          <a:bodyPr>
            <a:normAutofit/>
          </a:bodyPr>
          <a:lstStyle/>
          <a:p>
            <a:r>
              <a:rPr lang="nl-BE" sz="6000" dirty="0" smtClean="0">
                <a:latin typeface="One Stroke Script LET" pitchFamily="2" charset="0"/>
              </a:rPr>
              <a:t>Uitstappen</a:t>
            </a:r>
            <a:endParaRPr lang="nl-BE" sz="6000" dirty="0">
              <a:latin typeface="One Stroke Script LET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err="1" smtClean="0">
                <a:latin typeface="One Stroke Script LET" pitchFamily="2" charset="0"/>
              </a:rPr>
              <a:t>Aqualand</a:t>
            </a:r>
            <a:endParaRPr lang="nl-BE" sz="3600" dirty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Antalya</a:t>
            </a:r>
            <a:endParaRPr lang="nl-BE" sz="2000" dirty="0" smtClean="0">
              <a:solidFill>
                <a:schemeClr val="accent3"/>
              </a:solidFill>
              <a:latin typeface="One Stroke Script LE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Aquapark</a:t>
            </a:r>
            <a:endParaRPr lang="nl-BE" sz="2000" dirty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407964">
            <a:off x="3486150" y="1200150"/>
            <a:ext cx="4618038" cy="3930650"/>
            <a:chOff x="122169" y="1138060"/>
            <a:chExt cx="2212982" cy="1539473"/>
          </a:xfrm>
        </p:grpSpPr>
        <p:sp>
          <p:nvSpPr>
            <p:cNvPr id="6" name="Afgeronde rechthoek 5"/>
            <p:cNvSpPr/>
            <p:nvPr/>
          </p:nvSpPr>
          <p:spPr>
            <a:xfrm>
              <a:off x="122169" y="1138060"/>
              <a:ext cx="2212982" cy="1539473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167259" y="1183150"/>
              <a:ext cx="2122802" cy="1449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800" kern="1200" dirty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2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One Stroke Script LET" pitchFamily="2" charset="0"/>
              </a:rPr>
              <a:t>Dolfinarium</a:t>
            </a:r>
            <a:endParaRPr lang="nl-BE" sz="3600" dirty="0" smtClean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Antalya</a:t>
            </a:r>
            <a:endParaRPr lang="nl-BE" sz="2000" dirty="0" smtClean="0">
              <a:solidFill>
                <a:schemeClr val="accent3"/>
              </a:solidFill>
              <a:latin typeface="One Stroke Script LET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Dolfijnenshow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Zeeleeuwenshow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Zwem met de dolfijnen</a:t>
            </a:r>
            <a:endParaRPr lang="nl-BE" sz="2000" dirty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446385">
            <a:off x="3486150" y="1200150"/>
            <a:ext cx="4618038" cy="3930650"/>
            <a:chOff x="75936" y="3118959"/>
            <a:chExt cx="2168084" cy="1452050"/>
          </a:xfrm>
        </p:grpSpPr>
        <p:sp>
          <p:nvSpPr>
            <p:cNvPr id="6" name="Afgeronde rechthoek 5"/>
            <p:cNvSpPr/>
            <p:nvPr/>
          </p:nvSpPr>
          <p:spPr>
            <a:xfrm>
              <a:off x="75936" y="3118959"/>
              <a:ext cx="2168084" cy="1452050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241735"/>
                <a:satOff val="4976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118465" y="3161488"/>
              <a:ext cx="2083026" cy="1366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nl-BE" sz="2700" kern="1200" dirty="0"/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nl-BE" sz="2700" kern="1200" dirty="0"/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nl-BE" sz="28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err="1" smtClean="0">
                <a:latin typeface="One Stroke Script LET" pitchFamily="2" charset="0"/>
              </a:rPr>
              <a:t>Beach</a:t>
            </a:r>
            <a:endParaRPr lang="nl-BE" sz="3600" dirty="0" smtClean="0">
              <a:latin typeface="One Stroke Script LET" pitchFamily="2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Kemer-strand</a:t>
            </a: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:</a:t>
            </a:r>
          </a:p>
          <a:p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 </a:t>
            </a: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Kiezel-/keienstrand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err="1" smtClean="0">
                <a:solidFill>
                  <a:schemeClr val="accent3"/>
                </a:solidFill>
                <a:latin typeface="One Stroke Script LET" pitchFamily="2" charset="0"/>
              </a:rPr>
              <a:t>Ayisigi-strand</a:t>
            </a:r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:</a:t>
            </a:r>
          </a:p>
          <a:p>
            <a:r>
              <a:rPr lang="nl-BE" sz="2000" dirty="0" smtClean="0">
                <a:solidFill>
                  <a:schemeClr val="accent3"/>
                </a:solidFill>
                <a:latin typeface="One Stroke Script LET" pitchFamily="2" charset="0"/>
              </a:rPr>
              <a:t> grind-/zandstrand</a:t>
            </a:r>
          </a:p>
          <a:p>
            <a:pPr>
              <a:buFont typeface="Arial" pitchFamily="34" charset="0"/>
              <a:buChar char="•"/>
            </a:pPr>
            <a:endParaRPr lang="nl-BE" sz="2000" dirty="0">
              <a:solidFill>
                <a:schemeClr val="accent3"/>
              </a:solidFill>
              <a:latin typeface="One Stroke Script LET" pitchFamily="2" charset="0"/>
            </a:endParaRPr>
          </a:p>
        </p:txBody>
      </p:sp>
      <p:grpSp>
        <p:nvGrpSpPr>
          <p:cNvPr id="5" name="Tijdelijke aanduiding voor afbeelding 4"/>
          <p:cNvGrpSpPr>
            <a:grpSpLocks noGrp="1"/>
          </p:cNvGrpSpPr>
          <p:nvPr>
            <p:ph type="pic" idx="1"/>
          </p:nvPr>
        </p:nvGrpSpPr>
        <p:grpSpPr>
          <a:xfrm rot="424053">
            <a:off x="3486150" y="1200150"/>
            <a:ext cx="4618038" cy="3930650"/>
            <a:chOff x="770037" y="5022470"/>
            <a:chExt cx="2128708" cy="1680127"/>
          </a:xfrm>
        </p:grpSpPr>
        <p:sp>
          <p:nvSpPr>
            <p:cNvPr id="6" name="Afgeronde rechthoek 5"/>
            <p:cNvSpPr/>
            <p:nvPr/>
          </p:nvSpPr>
          <p:spPr>
            <a:xfrm>
              <a:off x="770037" y="5022470"/>
              <a:ext cx="2128708" cy="1680127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geronde rechthoek 4"/>
            <p:cNvSpPr/>
            <p:nvPr/>
          </p:nvSpPr>
          <p:spPr>
            <a:xfrm>
              <a:off x="819246" y="5071679"/>
              <a:ext cx="2030290" cy="1581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4000" kern="1200" dirty="0"/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31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68</Words>
  <Application>Microsoft Office PowerPoint</Application>
  <PresentationFormat>Diavoorstelling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Stroom</vt:lpstr>
      <vt:lpstr>Turkse Rivièra</vt:lpstr>
      <vt:lpstr>Ligging</vt:lpstr>
      <vt:lpstr>Vogue Hotel Avantgarde</vt:lpstr>
      <vt:lpstr>Dia 4</vt:lpstr>
      <vt:lpstr>Weer</vt:lpstr>
      <vt:lpstr>Uitstappen</vt:lpstr>
      <vt:lpstr>Aqualand</vt:lpstr>
      <vt:lpstr>Dolfinarium</vt:lpstr>
      <vt:lpstr>Beach</vt:lpstr>
      <vt:lpstr>Çıralı</vt:lpstr>
      <vt:lpstr>Karpuzkaldiran waterval</vt:lpstr>
      <vt:lpstr>Markt</vt:lpstr>
      <vt:lpstr>TerraCity</vt:lpstr>
      <vt:lpstr>Perge</vt:lpstr>
      <vt:lpstr>Kaleici</vt:lpstr>
      <vt:lpstr>Reisonkosten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Pebbles</dc:creator>
  <cp:lastModifiedBy>Pebbles</cp:lastModifiedBy>
  <cp:revision>21</cp:revision>
  <dcterms:created xsi:type="dcterms:W3CDTF">2013-03-03T14:50:33Z</dcterms:created>
  <dcterms:modified xsi:type="dcterms:W3CDTF">2013-03-03T16:13:25Z</dcterms:modified>
</cp:coreProperties>
</file>