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9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CA28-258D-4670-85E6-CE0D2AC7A62C}" type="datetimeFigureOut">
              <a:rPr lang="nl-BE" smtClean="0"/>
              <a:t>26/03/2014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433-37CE-40BB-9C59-8015D88B76C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15298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CA28-258D-4670-85E6-CE0D2AC7A62C}" type="datetimeFigureOut">
              <a:rPr lang="nl-BE" smtClean="0"/>
              <a:t>26/03/2014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433-37CE-40BB-9C59-8015D88B76C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762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CA28-258D-4670-85E6-CE0D2AC7A62C}" type="datetimeFigureOut">
              <a:rPr lang="nl-BE" smtClean="0"/>
              <a:t>26/03/2014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433-37CE-40BB-9C59-8015D88B76C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0207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CA28-258D-4670-85E6-CE0D2AC7A62C}" type="datetimeFigureOut">
              <a:rPr lang="nl-BE" smtClean="0"/>
              <a:t>26/03/2014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433-37CE-40BB-9C59-8015D88B76C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05531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CA28-258D-4670-85E6-CE0D2AC7A62C}" type="datetimeFigureOut">
              <a:rPr lang="nl-BE" smtClean="0"/>
              <a:t>26/03/2014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433-37CE-40BB-9C59-8015D88B76C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3869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CA28-258D-4670-85E6-CE0D2AC7A62C}" type="datetimeFigureOut">
              <a:rPr lang="nl-BE" smtClean="0"/>
              <a:t>26/03/2014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433-37CE-40BB-9C59-8015D88B76C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7576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CA28-258D-4670-85E6-CE0D2AC7A62C}" type="datetimeFigureOut">
              <a:rPr lang="nl-BE" smtClean="0"/>
              <a:t>26/03/2014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433-37CE-40BB-9C59-8015D88B76C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1283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CA28-258D-4670-85E6-CE0D2AC7A62C}" type="datetimeFigureOut">
              <a:rPr lang="nl-BE" smtClean="0"/>
              <a:t>26/03/2014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433-37CE-40BB-9C59-8015D88B76C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74589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CA28-258D-4670-85E6-CE0D2AC7A62C}" type="datetimeFigureOut">
              <a:rPr lang="nl-BE" smtClean="0"/>
              <a:t>26/03/2014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433-37CE-40BB-9C59-8015D88B76C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78787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CA28-258D-4670-85E6-CE0D2AC7A62C}" type="datetimeFigureOut">
              <a:rPr lang="nl-BE" smtClean="0"/>
              <a:t>26/03/2014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433-37CE-40BB-9C59-8015D88B76C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8981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CA28-258D-4670-85E6-CE0D2AC7A62C}" type="datetimeFigureOut">
              <a:rPr lang="nl-BE" smtClean="0"/>
              <a:t>26/03/2014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433-37CE-40BB-9C59-8015D88B76C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1004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CA28-258D-4670-85E6-CE0D2AC7A62C}" type="datetimeFigureOut">
              <a:rPr lang="nl-BE" smtClean="0"/>
              <a:t>26/03/2014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2F433-37CE-40BB-9C59-8015D88B76C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705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kievproject.altervista.org/images/kiev_1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684"/>
          <a:stretch/>
        </p:blipFill>
        <p:spPr bwMode="auto">
          <a:xfrm>
            <a:off x="-396553" y="-397800"/>
            <a:ext cx="9687307" cy="725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sz="8800" b="1" u="sng" dirty="0" smtClean="0">
                <a:latin typeface="Forte" pitchFamily="66" charset="0"/>
              </a:rPr>
              <a:t>Kiev</a:t>
            </a:r>
            <a:endParaRPr lang="nl-BE" sz="8800" b="1" u="sng" dirty="0">
              <a:latin typeface="Forte" pitchFamily="66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1771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/>
              <a:t>Dagindeling – Dag 6</a:t>
            </a:r>
            <a:endParaRPr lang="nl-BE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400" dirty="0" smtClean="0"/>
              <a:t>11u 		Brunch</a:t>
            </a:r>
          </a:p>
          <a:p>
            <a:r>
              <a:rPr lang="nl-BE" sz="2400" dirty="0" smtClean="0"/>
              <a:t>14u-17u	</a:t>
            </a:r>
            <a:r>
              <a:rPr lang="en-US" sz="2400" dirty="0"/>
              <a:t>Thailand Energy Center of Thai Massage and </a:t>
            </a:r>
            <a:r>
              <a:rPr lang="en-US" sz="2400" dirty="0" smtClean="0"/>
              <a:t>		Culture</a:t>
            </a:r>
            <a:r>
              <a:rPr lang="nl-BE" sz="2400" dirty="0" smtClean="0"/>
              <a:t>	</a:t>
            </a:r>
          </a:p>
          <a:p>
            <a:r>
              <a:rPr lang="nl-BE" sz="2400" dirty="0" smtClean="0"/>
              <a:t>20u30	Diner in hotel</a:t>
            </a:r>
            <a:endParaRPr lang="nl-BE" sz="2400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3573016"/>
            <a:ext cx="4572000" cy="326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649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/>
              <a:t>Dagindeling – dag 7</a:t>
            </a:r>
            <a:endParaRPr lang="nl-BE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400" dirty="0" smtClean="0"/>
              <a:t>11u		Brunch</a:t>
            </a:r>
          </a:p>
          <a:p>
            <a:r>
              <a:rPr lang="nl-BE" sz="2400" dirty="0" smtClean="0"/>
              <a:t>13u30	</a:t>
            </a:r>
            <a:r>
              <a:rPr lang="nl-BE" sz="2400" dirty="0" err="1" smtClean="0"/>
              <a:t>Boottrip</a:t>
            </a:r>
            <a:r>
              <a:rPr lang="nl-BE" sz="2400" dirty="0" smtClean="0"/>
              <a:t>: Yacht </a:t>
            </a:r>
            <a:r>
              <a:rPr lang="nl-BE" sz="2400" dirty="0" err="1" smtClean="0"/>
              <a:t>Nord</a:t>
            </a:r>
            <a:endParaRPr lang="nl-BE" sz="2400" dirty="0" smtClean="0"/>
          </a:p>
          <a:p>
            <a:r>
              <a:rPr lang="nl-BE" sz="2400" dirty="0" smtClean="0"/>
              <a:t>20u30	Diner in hotel</a:t>
            </a:r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645025"/>
            <a:ext cx="4495800" cy="316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764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/>
              <a:t>Dagindeling – Dag 8</a:t>
            </a:r>
            <a:endParaRPr lang="nl-BE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400" dirty="0" smtClean="0"/>
              <a:t>11u 		Brunch</a:t>
            </a:r>
          </a:p>
          <a:p>
            <a:r>
              <a:rPr lang="nl-BE" sz="2400" dirty="0" smtClean="0"/>
              <a:t>15u35	Vertrek uit Kiev</a:t>
            </a:r>
          </a:p>
          <a:p>
            <a:r>
              <a:rPr lang="nl-BE" sz="2400" dirty="0" smtClean="0"/>
              <a:t>19u40	Terug </a:t>
            </a:r>
            <a:r>
              <a:rPr lang="nl-BE" sz="2400" smtClean="0"/>
              <a:t>in België</a:t>
            </a:r>
            <a:endParaRPr lang="nl-BE" sz="2400" dirty="0" smtClean="0"/>
          </a:p>
          <a:p>
            <a:endParaRPr lang="nl-BE" sz="2400" dirty="0" smtClean="0"/>
          </a:p>
          <a:p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281335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/>
              <a:t>Heenvlucht </a:t>
            </a:r>
            <a:r>
              <a:rPr lang="nl-BE" sz="2400" dirty="0" smtClean="0"/>
              <a:t>(zaterdag 6/09)</a:t>
            </a:r>
            <a:endParaRPr lang="nl-BE" sz="2400" u="sng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400" dirty="0" smtClean="0"/>
              <a:t>Vertrek: 7u00 (Brussel)</a:t>
            </a:r>
          </a:p>
          <a:p>
            <a:r>
              <a:rPr lang="nl-BE" sz="2400" dirty="0" smtClean="0"/>
              <a:t>Tussenstop: 8u20-9u30 (Zürich)</a:t>
            </a:r>
          </a:p>
          <a:p>
            <a:r>
              <a:rPr lang="nl-BE" sz="2400" dirty="0" smtClean="0"/>
              <a:t>Aankomst: 13u05 (Kiev)</a:t>
            </a:r>
          </a:p>
          <a:p>
            <a:endParaRPr lang="nl-BE" sz="2400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04"/>
          <a:stretch/>
        </p:blipFill>
        <p:spPr>
          <a:xfrm>
            <a:off x="0" y="4282988"/>
            <a:ext cx="9144000" cy="256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06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/>
              <a:t>Terugvlucht </a:t>
            </a:r>
            <a:r>
              <a:rPr lang="nl-BE" sz="2400" dirty="0" smtClean="0"/>
              <a:t>(zaterdag 13/09)</a:t>
            </a:r>
            <a:endParaRPr lang="nl-BE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400" dirty="0" smtClean="0"/>
              <a:t>Vertrek: 15u35 (Kiev) </a:t>
            </a:r>
          </a:p>
          <a:p>
            <a:r>
              <a:rPr lang="nl-BE" sz="2400" dirty="0" smtClean="0"/>
              <a:t>Tussenstop: 17u05-18u20 (München)</a:t>
            </a:r>
          </a:p>
          <a:p>
            <a:r>
              <a:rPr lang="nl-BE" sz="2400" dirty="0" smtClean="0"/>
              <a:t>Aankomst: 19u40 (Brussel)</a:t>
            </a:r>
          </a:p>
          <a:p>
            <a:pPr marL="0" indent="0">
              <a:buNone/>
            </a:pPr>
            <a:endParaRPr lang="nl-BE" sz="2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184" b="23908"/>
          <a:stretch/>
        </p:blipFill>
        <p:spPr>
          <a:xfrm>
            <a:off x="0" y="3861049"/>
            <a:ext cx="9144000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29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/>
              <a:t>O</a:t>
            </a:r>
            <a:r>
              <a:rPr lang="nl-BE" u="sng" dirty="0" smtClean="0"/>
              <a:t>vernachting</a:t>
            </a:r>
            <a:endParaRPr lang="nl-BE" u="sng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586607"/>
            <a:ext cx="8229600" cy="3271393"/>
          </a:xfrm>
        </p:spPr>
      </p:pic>
      <p:sp>
        <p:nvSpPr>
          <p:cNvPr id="6" name="Tekstvak 5"/>
          <p:cNvSpPr txBox="1"/>
          <p:nvPr/>
        </p:nvSpPr>
        <p:spPr>
          <a:xfrm>
            <a:off x="299472" y="1268760"/>
            <a:ext cx="8820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400" dirty="0" smtClean="0"/>
              <a:t>Senator </a:t>
            </a:r>
            <a:r>
              <a:rPr lang="nl-BE" sz="2400" dirty="0" err="1" smtClean="0"/>
              <a:t>Apartments</a:t>
            </a:r>
            <a:r>
              <a:rPr lang="nl-BE" sz="2400" dirty="0" smtClean="0"/>
              <a:t> Maidan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400" dirty="0" smtClean="0"/>
              <a:t>‘s avonds maaltijd voorzien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400" dirty="0" smtClean="0"/>
              <a:t>Geen ontbijt inbegrepen → we zullen iedere dag brunchen   </a:t>
            </a:r>
          </a:p>
        </p:txBody>
      </p:sp>
    </p:spTree>
    <p:extLst>
      <p:ext uri="{BB962C8B-B14F-4D97-AF65-F5344CB8AC3E}">
        <p14:creationId xmlns:p14="http://schemas.microsoft.com/office/powerpoint/2010/main" val="1781299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/>
              <a:t>Dagindeling – Dag 1</a:t>
            </a:r>
            <a:endParaRPr lang="nl-BE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400" dirty="0" smtClean="0"/>
              <a:t>7u		Vertrek vanuit Brussel	</a:t>
            </a:r>
          </a:p>
          <a:p>
            <a:r>
              <a:rPr lang="nl-BE" sz="2400" dirty="0" smtClean="0"/>
              <a:t>13u05	Aankomst in Kiev</a:t>
            </a:r>
          </a:p>
          <a:p>
            <a:r>
              <a:rPr lang="nl-BE" sz="2400" dirty="0" smtClean="0"/>
              <a:t>13u30	Inchecken in hotel</a:t>
            </a:r>
          </a:p>
          <a:p>
            <a:r>
              <a:rPr lang="nl-BE" sz="2400" dirty="0" smtClean="0"/>
              <a:t>15u		De stad verkennen</a:t>
            </a:r>
          </a:p>
          <a:p>
            <a:r>
              <a:rPr lang="nl-BE" sz="2400" dirty="0" smtClean="0"/>
              <a:t>20u30	Diner in hotel</a:t>
            </a:r>
            <a:r>
              <a:rPr lang="nl-BE" sz="2000" dirty="0" smtClean="0"/>
              <a:t>	</a:t>
            </a: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1492383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/>
              <a:t>Dagindeling – Dag 2</a:t>
            </a:r>
            <a:endParaRPr lang="nl-BE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400" dirty="0" smtClean="0"/>
              <a:t>11u		Brunch</a:t>
            </a:r>
          </a:p>
          <a:p>
            <a:r>
              <a:rPr lang="nl-BE" sz="2400" dirty="0" smtClean="0"/>
              <a:t>14u30	</a:t>
            </a:r>
            <a:r>
              <a:rPr lang="en-US" sz="2400" dirty="0"/>
              <a:t>Museum of Strategic Missile </a:t>
            </a:r>
            <a:r>
              <a:rPr lang="en-US" sz="2400" dirty="0" smtClean="0"/>
              <a:t>Troops</a:t>
            </a:r>
          </a:p>
          <a:p>
            <a:r>
              <a:rPr lang="en-US" sz="2400" dirty="0" smtClean="0"/>
              <a:t>20u30	Diner in hotel		</a:t>
            </a:r>
            <a:endParaRPr lang="nl-BE" sz="2400" dirty="0"/>
          </a:p>
        </p:txBody>
      </p:sp>
      <p:pic>
        <p:nvPicPr>
          <p:cNvPr id="4" name="Afbeelding 3" descr="Schermafbeelding 2014-03-23 om 18.32.57.png"/>
          <p:cNvPicPr/>
          <p:nvPr/>
        </p:nvPicPr>
        <p:blipFill>
          <a:blip r:embed="rId2"/>
          <a:srcRect b="2621"/>
          <a:stretch>
            <a:fillRect/>
          </a:stretch>
        </p:blipFill>
        <p:spPr>
          <a:xfrm>
            <a:off x="4001453" y="3016250"/>
            <a:ext cx="5142547" cy="384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025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/>
              <a:t>Dagindeling – Dag 3</a:t>
            </a:r>
            <a:endParaRPr lang="nl-BE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400" dirty="0" smtClean="0"/>
              <a:t>11u		Brunch</a:t>
            </a:r>
          </a:p>
          <a:p>
            <a:r>
              <a:rPr lang="nl-BE" sz="2400" dirty="0"/>
              <a:t>14u		Jurassic Dream Island </a:t>
            </a:r>
            <a:r>
              <a:rPr lang="nl-BE" sz="2400" dirty="0" err="1" smtClean="0"/>
              <a:t>Aquapark</a:t>
            </a:r>
            <a:endParaRPr lang="nl-BE" sz="2400" dirty="0" smtClean="0"/>
          </a:p>
          <a:p>
            <a:r>
              <a:rPr lang="nl-BE" sz="2400" dirty="0" smtClean="0"/>
              <a:t>16u 		Stad verkennen</a:t>
            </a:r>
          </a:p>
          <a:p>
            <a:r>
              <a:rPr lang="nl-BE" sz="2400" dirty="0" smtClean="0"/>
              <a:t>20u30	Diner in hotel</a:t>
            </a:r>
            <a:endParaRPr lang="nl-BE" sz="2400" dirty="0"/>
          </a:p>
        </p:txBody>
      </p:sp>
      <p:pic>
        <p:nvPicPr>
          <p:cNvPr id="4" name="Afbeelding 3" descr="Schermafbeelding 2014-03-23 om 18.36.57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0" y="3717032"/>
            <a:ext cx="4526280" cy="30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601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/>
              <a:t>Dagindeling – Dag 4</a:t>
            </a:r>
            <a:endParaRPr lang="nl-BE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400" dirty="0" smtClean="0"/>
              <a:t>11u		Brunch</a:t>
            </a:r>
          </a:p>
          <a:p>
            <a:r>
              <a:rPr lang="nl-BE" sz="2400" dirty="0"/>
              <a:t>13u30	</a:t>
            </a:r>
            <a:r>
              <a:rPr lang="nl-BE" sz="2400" dirty="0" smtClean="0"/>
              <a:t>Bezoeken van de Sint </a:t>
            </a:r>
            <a:r>
              <a:rPr lang="nl-BE" sz="2400" dirty="0"/>
              <a:t>Sophia Kathedraal</a:t>
            </a:r>
            <a:endParaRPr lang="nl-BE" sz="2400" dirty="0" smtClean="0"/>
          </a:p>
          <a:p>
            <a:r>
              <a:rPr lang="nl-BE" sz="2400" dirty="0" smtClean="0"/>
              <a:t>20u30	Diner in hotel</a:t>
            </a:r>
            <a:endParaRPr lang="nl-BE" sz="2400" dirty="0"/>
          </a:p>
        </p:txBody>
      </p:sp>
      <p:pic>
        <p:nvPicPr>
          <p:cNvPr id="4" name="Afbeelding 3" descr="Unknown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427984" y="3501009"/>
            <a:ext cx="4693920" cy="335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061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/>
              <a:t>Dagindeling – Dag 5</a:t>
            </a:r>
            <a:endParaRPr lang="nl-BE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400" dirty="0" smtClean="0"/>
              <a:t>11u		 Brunch</a:t>
            </a:r>
          </a:p>
          <a:p>
            <a:r>
              <a:rPr lang="nl-BE" sz="2400" dirty="0" smtClean="0"/>
              <a:t>12u 		Terug naar hotel, dagje uitrusten op kamer en aan 		zwembad,</a:t>
            </a:r>
          </a:p>
          <a:p>
            <a:r>
              <a:rPr lang="nl-BE" sz="2400" dirty="0" smtClean="0"/>
              <a:t>20u30	Diner in hotel</a:t>
            </a:r>
          </a:p>
          <a:p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6451519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105</Words>
  <Application>Microsoft Office PowerPoint</Application>
  <PresentationFormat>Diavoorstelling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Kiev</vt:lpstr>
      <vt:lpstr>Heenvlucht (zaterdag 6/09)</vt:lpstr>
      <vt:lpstr>Terugvlucht (zaterdag 13/09)</vt:lpstr>
      <vt:lpstr>Overnachting</vt:lpstr>
      <vt:lpstr>Dagindeling – Dag 1</vt:lpstr>
      <vt:lpstr>Dagindeling – Dag 2</vt:lpstr>
      <vt:lpstr>Dagindeling – Dag 3</vt:lpstr>
      <vt:lpstr>Dagindeling – Dag 4</vt:lpstr>
      <vt:lpstr>Dagindeling – Dag 5</vt:lpstr>
      <vt:lpstr>Dagindeling – Dag 6</vt:lpstr>
      <vt:lpstr>Dagindeling – dag 7</vt:lpstr>
      <vt:lpstr>Dagindeling – Dag 8</vt:lpstr>
    </vt:vector>
  </TitlesOfParts>
  <Company>Sint-Michiel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Kiev</dc:title>
  <dc:creator>student</dc:creator>
  <cp:lastModifiedBy>Aude Fieuw</cp:lastModifiedBy>
  <cp:revision>10</cp:revision>
  <dcterms:created xsi:type="dcterms:W3CDTF">2014-02-03T08:02:45Z</dcterms:created>
  <dcterms:modified xsi:type="dcterms:W3CDTF">2014-03-26T19:00:23Z</dcterms:modified>
</cp:coreProperties>
</file>