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95B-911B-406F-85B7-3CB0CAED13D9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4BC3-183E-4551-AE57-8BAD9A885E5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95B-911B-406F-85B7-3CB0CAED13D9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4BC3-183E-4551-AE57-8BAD9A885E5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95B-911B-406F-85B7-3CB0CAED13D9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4BC3-183E-4551-AE57-8BAD9A885E5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95B-911B-406F-85B7-3CB0CAED13D9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4BC3-183E-4551-AE57-8BAD9A885E5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95B-911B-406F-85B7-3CB0CAED13D9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4BC3-183E-4551-AE57-8BAD9A885E5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95B-911B-406F-85B7-3CB0CAED13D9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4BC3-183E-4551-AE57-8BAD9A885E5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95B-911B-406F-85B7-3CB0CAED13D9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4BC3-183E-4551-AE57-8BAD9A885E5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95B-911B-406F-85B7-3CB0CAED13D9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4BC3-183E-4551-AE57-8BAD9A885E5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95B-911B-406F-85B7-3CB0CAED13D9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4BC3-183E-4551-AE57-8BAD9A885E5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95B-911B-406F-85B7-3CB0CAED13D9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4BC3-183E-4551-AE57-8BAD9A885E5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95B-911B-406F-85B7-3CB0CAED13D9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4BC3-183E-4551-AE57-8BAD9A885E5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7495B-911B-406F-85B7-3CB0CAED13D9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4BC3-183E-4551-AE57-8BAD9A885E5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ssa\Documents\Wordbestanden%20school\andere%206e%20jaar\Nederlands\Ontdek%20&amp;%20stopwoorden\Allez,%20hoe%20heet%20dat%20liedje%20nu%20weer_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ssa\Documents\Edwin%20en%20Anne-Marie%20Van%20der%20Sar%20zeggen%2060x%20_Eigenlijk_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ssa\Documents\Wordbestanden%20school\andere%206e%20jaar\Nederlands\Ontdek%20&amp;%20stopwoorden\Commercial_%20Schoonenberg%20Hoorcomfort%20_Ontdek%20het%20nieuwe%20horen_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ssa\Documents\Wordbestanden%20school\andere%206e%20jaar\Nederlands\Ontdek%20&amp;%20stopwoorden\Vernieuwde%20Dove%20douchecr&#232;me%20commercial%20Nederland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ssa\Documents\Wordbestanden%20school\andere%206e%20jaar\Nederlands\Ontdek%20&amp;%20stopwoorden\Actimel%20Springtouw%20commercial%20met%20tagon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ssa\Documents\Wordbestanden%20school\andere%206e%20jaar\Nederlands\Ontdek%20&amp;%20stopwoorden\Wat%20is%20het%20verschil%20tussen%20Tropicana%20en%20een%20sap%20van%20concentraat_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ssa\Documents\Wordbestanden%20school\andere%206e%20jaar\Nederlands\Ontdek%20&amp;%20stopwoorden\Ontdek%20alle%20lolbroeken%20van%20het%20dierenrijk%20bij%20Albert%20Heijn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ssa\Documents\Wordbestanden%20school\andere%206e%20jaar\Nederlands\Ontdek%20&amp;%20stopwoorden\Douwe%20Egberts%20L'OR%20EspressO%20commercial%20-%20Ontdek%20de%20nieuwe%20wereld!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nl-BE" sz="6000" u="sng" dirty="0" smtClean="0"/>
              <a:t>Nederlands</a:t>
            </a:r>
            <a:endParaRPr lang="nl-BE" sz="6000" u="sng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6400800" cy="10081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Tessa Van Riet</a:t>
            </a:r>
          </a:p>
          <a:p>
            <a:pPr algn="l"/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6WWA</a:t>
            </a:r>
            <a:endParaRPr lang="nl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Afbeelding 3" descr="STOPwoorden_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321986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llez, hoe heet dat liedje nu weer_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RE-60-0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"/>
            <a:ext cx="4752528" cy="6857999"/>
          </a:xfr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-20265"/>
            <a:ext cx="5040560" cy="6878265"/>
          </a:xfr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0542"/>
            <a:ext cx="6264696" cy="6847458"/>
          </a:xfr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ontdek_fairtrade_in_je_buu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4951624"/>
          </a:xfrm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s79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45798"/>
          </a:xfr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Reclame - Katja Sal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7539" y="0"/>
            <a:ext cx="5749713" cy="6974631"/>
          </a:xfrm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9600" b="1" dirty="0" smtClean="0">
                <a:solidFill>
                  <a:schemeClr val="tx2">
                    <a:lumMod val="75000"/>
                  </a:schemeClr>
                </a:solidFill>
              </a:rPr>
              <a:t>Eigenlijk </a:t>
            </a:r>
          </a:p>
          <a:p>
            <a:pPr algn="ctr">
              <a:buNone/>
            </a:pPr>
            <a:r>
              <a:rPr lang="nl-BE" sz="9600" b="1" dirty="0" smtClean="0">
                <a:solidFill>
                  <a:schemeClr val="tx2">
                    <a:lumMod val="75000"/>
                  </a:schemeClr>
                </a:solidFill>
              </a:rPr>
              <a:t>&amp;</a:t>
            </a:r>
          </a:p>
          <a:p>
            <a:pPr algn="ctr">
              <a:buNone/>
            </a:pPr>
            <a:r>
              <a:rPr lang="nl-BE" sz="9600" b="1" dirty="0" smtClean="0">
                <a:solidFill>
                  <a:schemeClr val="tx2">
                    <a:lumMod val="75000"/>
                  </a:schemeClr>
                </a:solidFill>
              </a:rPr>
              <a:t> Gewoon</a:t>
            </a:r>
            <a:endParaRPr lang="nl-BE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Edwin en Anne-Marie Van der Sar zeggen 60x _Eigenlijk_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124744"/>
            <a:ext cx="6530512" cy="48978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sng" dirty="0" smtClean="0"/>
              <a:t>Wat zijn stopwoorden?</a:t>
            </a:r>
            <a:endParaRPr lang="nl-BE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b="1" dirty="0" smtClean="0">
                <a:solidFill>
                  <a:schemeClr val="accent2">
                    <a:lumMod val="75000"/>
                  </a:schemeClr>
                </a:solidFill>
              </a:rPr>
              <a:t>→ Regelmatig gebruik + geen betekenis !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u="sng" dirty="0" smtClean="0"/>
              <a:t>Voorbeelden:</a:t>
            </a:r>
          </a:p>
          <a:p>
            <a:r>
              <a:rPr lang="nl-BE" dirty="0" smtClean="0"/>
              <a:t>Eigenlijk</a:t>
            </a:r>
          </a:p>
          <a:p>
            <a:r>
              <a:rPr lang="nl-BE" dirty="0" smtClean="0"/>
              <a:t>Gewoon</a:t>
            </a:r>
          </a:p>
          <a:p>
            <a:r>
              <a:rPr lang="nl-BE" dirty="0" err="1" smtClean="0"/>
              <a:t>Euh</a:t>
            </a:r>
            <a:r>
              <a:rPr lang="nl-BE" dirty="0" smtClean="0"/>
              <a:t>…</a:t>
            </a:r>
          </a:p>
          <a:p>
            <a:r>
              <a:rPr lang="nl-BE" dirty="0" err="1" smtClean="0"/>
              <a:t>Ofzo</a:t>
            </a:r>
            <a:r>
              <a:rPr lang="nl-BE" dirty="0" smtClean="0"/>
              <a:t>…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6" name="Afbeelding 5" descr="eigenlijk_wit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3707904" y="2492896"/>
            <a:ext cx="3839406" cy="1142013"/>
          </a:xfrm>
          <a:prstGeom prst="rect">
            <a:avLst/>
          </a:prstGeom>
        </p:spPr>
      </p:pic>
      <p:pic>
        <p:nvPicPr>
          <p:cNvPr id="7" name="Afbeelding 6" descr="gewoon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4211960" y="3645024"/>
            <a:ext cx="2592288" cy="25922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sng" dirty="0" smtClean="0"/>
              <a:t>Filmpjes ontdek</a:t>
            </a:r>
            <a:endParaRPr lang="nl-BE" u="sng" dirty="0"/>
          </a:p>
        </p:txBody>
      </p:sp>
      <p:pic>
        <p:nvPicPr>
          <p:cNvPr id="4" name="Tijdelijke aanduiding voor inhoud 3" descr="17556_Logo_Doe_en_ontd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14615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mmercial_ Schoonenberg Hoorcomfort _Ontdek het nieuwe horen_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Vernieuwde Dove douchecrème commercial Nederland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ctimel Springtouw commercial met tag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Wat is het verschil tussen Tropicana en een sap van concentraat_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Ontdek alle lolbroeken van het dierenrijk bij Albert Heij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Douwe Egberts L'OR EspressO commercial - Ontdek de nieuwe wereld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30</Words>
  <Application>Microsoft Office PowerPoint</Application>
  <PresentationFormat>Diavoorstelling (4:3)</PresentationFormat>
  <Paragraphs>15</Paragraphs>
  <Slides>18</Slides>
  <Notes>0</Notes>
  <HiddenSlides>0</HiddenSlides>
  <MMClips>8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Nederlands</vt:lpstr>
      <vt:lpstr>Wat zijn stopwoorden?</vt:lpstr>
      <vt:lpstr>Filmpjes ontdek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Nederlands</dc:title>
  <dc:creator>Tessa</dc:creator>
  <cp:lastModifiedBy>Tessa</cp:lastModifiedBy>
  <cp:revision>6</cp:revision>
  <dcterms:created xsi:type="dcterms:W3CDTF">2012-11-18T19:36:49Z</dcterms:created>
  <dcterms:modified xsi:type="dcterms:W3CDTF">2013-05-25T14:19:01Z</dcterms:modified>
</cp:coreProperties>
</file>