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712-4703-4EAC-98AF-F699AB90F744}" type="datetimeFigureOut">
              <a:rPr lang="nl-NL" smtClean="0"/>
              <a:pPr/>
              <a:t>18-5-2010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6059-2133-4319-A6B0-40EB485045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712-4703-4EAC-98AF-F699AB90F744}" type="datetimeFigureOut">
              <a:rPr lang="nl-NL" smtClean="0"/>
              <a:pPr/>
              <a:t>18-5-2010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6059-2133-4319-A6B0-40EB485045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712-4703-4EAC-98AF-F699AB90F744}" type="datetimeFigureOut">
              <a:rPr lang="nl-NL" smtClean="0"/>
              <a:pPr/>
              <a:t>18-5-2010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6059-2133-4319-A6B0-40EB485045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712-4703-4EAC-98AF-F699AB90F744}" type="datetimeFigureOut">
              <a:rPr lang="nl-NL" smtClean="0"/>
              <a:pPr/>
              <a:t>18-5-2010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6059-2133-4319-A6B0-40EB485045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712-4703-4EAC-98AF-F699AB90F744}" type="datetimeFigureOut">
              <a:rPr lang="nl-NL" smtClean="0"/>
              <a:pPr/>
              <a:t>18-5-2010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6059-2133-4319-A6B0-40EB485045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712-4703-4EAC-98AF-F699AB90F744}" type="datetimeFigureOut">
              <a:rPr lang="nl-NL" smtClean="0"/>
              <a:pPr/>
              <a:t>18-5-2010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6059-2133-4319-A6B0-40EB485045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712-4703-4EAC-98AF-F699AB90F744}" type="datetimeFigureOut">
              <a:rPr lang="nl-NL" smtClean="0"/>
              <a:pPr/>
              <a:t>18-5-2010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6059-2133-4319-A6B0-40EB485045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712-4703-4EAC-98AF-F699AB90F744}" type="datetimeFigureOut">
              <a:rPr lang="nl-NL" smtClean="0"/>
              <a:pPr/>
              <a:t>18-5-2010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6059-2133-4319-A6B0-40EB485045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712-4703-4EAC-98AF-F699AB90F744}" type="datetimeFigureOut">
              <a:rPr lang="nl-NL" smtClean="0"/>
              <a:pPr/>
              <a:t>18-5-2010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6059-2133-4319-A6B0-40EB485045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712-4703-4EAC-98AF-F699AB90F744}" type="datetimeFigureOut">
              <a:rPr lang="nl-NL" smtClean="0"/>
              <a:pPr/>
              <a:t>18-5-2010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6059-2133-4319-A6B0-40EB485045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74712-4703-4EAC-98AF-F699AB90F744}" type="datetimeFigureOut">
              <a:rPr lang="nl-NL" smtClean="0"/>
              <a:pPr/>
              <a:t>18-5-2010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E6059-2133-4319-A6B0-40EB485045C9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74712-4703-4EAC-98AF-F699AB90F744}" type="datetimeFigureOut">
              <a:rPr lang="nl-NL" smtClean="0"/>
              <a:pPr/>
              <a:t>18-5-2010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E6059-2133-4319-A6B0-40EB485045C9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sz="5400" b="1" dirty="0" smtClean="0"/>
              <a:t>Durban</a:t>
            </a:r>
            <a:endParaRPr lang="nl-NL" sz="5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smtClean="0">
                <a:solidFill>
                  <a:srgbClr val="0070C0"/>
                </a:solidFill>
              </a:rPr>
              <a:t>The warmest place to </a:t>
            </a:r>
            <a:r>
              <a:rPr lang="nl-BE" dirty="0" err="1" smtClean="0">
                <a:solidFill>
                  <a:srgbClr val="0070C0"/>
                </a:solidFill>
              </a:rPr>
              <a:t>be</a:t>
            </a:r>
            <a:r>
              <a:rPr lang="nl-BE" dirty="0" smtClean="0">
                <a:solidFill>
                  <a:srgbClr val="0070C0"/>
                </a:solidFill>
              </a:rPr>
              <a:t> </a:t>
            </a:r>
            <a:endParaRPr lang="nl-NL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3714752"/>
            <a:ext cx="271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 smtClean="0"/>
              <a:t>Dessertje</a:t>
            </a:r>
            <a:r>
              <a:rPr lang="nl-BE" b="1" dirty="0" smtClean="0"/>
              <a:t> in Bloem</a:t>
            </a:r>
            <a:endParaRPr lang="nl-NL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00760" y="271462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 smtClean="0"/>
              <a:t>Ansteys</a:t>
            </a:r>
            <a:r>
              <a:rPr lang="nl-BE" b="1" dirty="0" smtClean="0"/>
              <a:t> </a:t>
            </a:r>
            <a:r>
              <a:rPr lang="nl-BE" b="1" dirty="0" err="1" smtClean="0"/>
              <a:t>Beach</a:t>
            </a:r>
            <a:r>
              <a:rPr lang="nl-BE" b="1" dirty="0" smtClean="0"/>
              <a:t> </a:t>
            </a:r>
            <a:r>
              <a:rPr lang="nl-BE" b="1" dirty="0" smtClean="0">
                <a:sym typeface="Wingdings" pitchFamily="2" charset="2"/>
              </a:rPr>
              <a:t></a:t>
            </a:r>
            <a:endParaRPr lang="nl-NL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357554" y="6286520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 smtClean="0"/>
              <a:t>Sea</a:t>
            </a:r>
            <a:r>
              <a:rPr lang="nl-BE" b="1" dirty="0" smtClean="0"/>
              <a:t> </a:t>
            </a:r>
            <a:r>
              <a:rPr lang="nl-BE" b="1" dirty="0" err="1" smtClean="0"/>
              <a:t>Swimming</a:t>
            </a:r>
            <a:r>
              <a:rPr lang="nl-BE" b="1" dirty="0" smtClean="0"/>
              <a:t> Pool</a:t>
            </a:r>
            <a:endParaRPr lang="nl-NL" b="1" dirty="0"/>
          </a:p>
        </p:txBody>
      </p:sp>
      <p:pic>
        <p:nvPicPr>
          <p:cNvPr id="2" name="Picture 2" descr="C:\Documents and Settings\Annelies\Bureaublad\Durban foto's\IMG_925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786064" cy="3714752"/>
          </a:xfrm>
          <a:prstGeom prst="rect">
            <a:avLst/>
          </a:prstGeom>
          <a:noFill/>
        </p:spPr>
      </p:pic>
      <p:pic>
        <p:nvPicPr>
          <p:cNvPr id="3" name="Picture 3" descr="C:\Documents and Settings\Annelies\Bureaublad\Durban foto's\IMG_92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4" y="0"/>
            <a:ext cx="3286116" cy="2464587"/>
          </a:xfrm>
          <a:prstGeom prst="rect">
            <a:avLst/>
          </a:prstGeom>
          <a:noFill/>
        </p:spPr>
      </p:pic>
      <p:pic>
        <p:nvPicPr>
          <p:cNvPr id="4" name="Picture 4" descr="C:\Documents and Settings\Annelies\Bureaublad\Durban foto's\IMG_926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86116" y="1000108"/>
            <a:ext cx="2511035" cy="3348046"/>
          </a:xfrm>
          <a:prstGeom prst="rect">
            <a:avLst/>
          </a:prstGeom>
          <a:noFill/>
        </p:spPr>
      </p:pic>
      <p:pic>
        <p:nvPicPr>
          <p:cNvPr id="6" name="Picture 5" descr="C:\Documents and Settings\Annelies\Bureaublad\Durban foto's\IMG_927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67392" y="4400544"/>
            <a:ext cx="3276608" cy="2457456"/>
          </a:xfrm>
          <a:prstGeom prst="rect">
            <a:avLst/>
          </a:prstGeom>
          <a:noFill/>
        </p:spPr>
      </p:pic>
      <p:pic>
        <p:nvPicPr>
          <p:cNvPr id="7" name="Picture 6" descr="C:\Documents and Settings\Annelies\Bureaublad\Durban foto's\IMG_927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" y="4429132"/>
            <a:ext cx="3238492" cy="2428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428992" y="321468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smtClean="0"/>
              <a:t>DURBAN STADIUM </a:t>
            </a:r>
            <a:endParaRPr lang="nl-NL" b="1" dirty="0"/>
          </a:p>
        </p:txBody>
      </p:sp>
      <p:pic>
        <p:nvPicPr>
          <p:cNvPr id="2" name="Picture 2" descr="C:\Documents and Settings\Annelies\Bureaublad\Durban foto's\IMG_928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67200" cy="3200400"/>
          </a:xfrm>
          <a:prstGeom prst="rect">
            <a:avLst/>
          </a:prstGeom>
          <a:noFill/>
        </p:spPr>
      </p:pic>
      <p:pic>
        <p:nvPicPr>
          <p:cNvPr id="3" name="Picture 3" descr="C:\Documents and Settings\Annelies\Bureaublad\Durban foto's\IMG_9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0"/>
            <a:ext cx="4267200" cy="3200400"/>
          </a:xfrm>
          <a:prstGeom prst="rect">
            <a:avLst/>
          </a:prstGeom>
          <a:noFill/>
        </p:spPr>
      </p:pic>
      <p:pic>
        <p:nvPicPr>
          <p:cNvPr id="4" name="Picture 4" descr="C:\Documents and Settings\Annelies\Bureaublad\Durban foto's\IMG_930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657600"/>
            <a:ext cx="4267200" cy="3200400"/>
          </a:xfrm>
          <a:prstGeom prst="rect">
            <a:avLst/>
          </a:prstGeom>
          <a:noFill/>
        </p:spPr>
      </p:pic>
      <p:pic>
        <p:nvPicPr>
          <p:cNvPr id="5" name="Picture 5" descr="C:\Documents and Settings\Annelies\Bureaublad\Durban foto's\IMG_9317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3657600"/>
            <a:ext cx="42672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Annelies\Bureaublad\Durban foto's\IMG_93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4000496" cy="3000372"/>
          </a:xfrm>
          <a:prstGeom prst="rect">
            <a:avLst/>
          </a:prstGeom>
          <a:noFill/>
        </p:spPr>
      </p:pic>
      <p:pic>
        <p:nvPicPr>
          <p:cNvPr id="4" name="Picture 3" descr="C:\Documents and Settings\Annelies\Bureaublad\Durban foto's\IMG_93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0"/>
            <a:ext cx="4000496" cy="3000372"/>
          </a:xfrm>
          <a:prstGeom prst="rect">
            <a:avLst/>
          </a:prstGeom>
          <a:noFill/>
        </p:spPr>
      </p:pic>
      <p:pic>
        <p:nvPicPr>
          <p:cNvPr id="6" name="Picture 5" descr="C:\Documents and Settings\Annelies\Bureaublad\Durban foto's\IMG_936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857629"/>
            <a:ext cx="4000496" cy="3000372"/>
          </a:xfrm>
          <a:prstGeom prst="rect">
            <a:avLst/>
          </a:prstGeom>
          <a:noFill/>
        </p:spPr>
      </p:pic>
      <p:pic>
        <p:nvPicPr>
          <p:cNvPr id="7" name="Picture 6" descr="C:\Documents and Settings\Annelies\Bureaublad\Durban foto's\IMG_935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4" y="3857628"/>
            <a:ext cx="4000496" cy="3000372"/>
          </a:xfrm>
          <a:prstGeom prst="rect">
            <a:avLst/>
          </a:prstGeom>
          <a:noFill/>
        </p:spPr>
      </p:pic>
      <p:pic>
        <p:nvPicPr>
          <p:cNvPr id="5" name="Picture 4" descr="C:\Documents and Settings\Annelies\Bureaublad\Durban foto's\IMG_9342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00430" y="2214554"/>
            <a:ext cx="2171704" cy="2895605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4071934" y="5214950"/>
            <a:ext cx="10001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 smtClean="0"/>
              <a:t>uShaka</a:t>
            </a:r>
            <a:r>
              <a:rPr lang="nl-BE" b="1" dirty="0" smtClean="0"/>
              <a:t> Marine World</a:t>
            </a:r>
            <a:endParaRPr lang="nl-NL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143636" y="3000372"/>
            <a:ext cx="30003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err="1" smtClean="0"/>
              <a:t>Beach</a:t>
            </a:r>
            <a:r>
              <a:rPr lang="nl-BE" b="1" dirty="0" smtClean="0"/>
              <a:t> in Durban</a:t>
            </a:r>
            <a:endParaRPr lang="nl-NL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214282" y="3000372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b="1" dirty="0" smtClean="0"/>
              <a:t>Mascotte of </a:t>
            </a:r>
            <a:r>
              <a:rPr lang="nl-BE" b="1" dirty="0" smtClean="0"/>
              <a:t>the World </a:t>
            </a:r>
            <a:r>
              <a:rPr lang="nl-BE" b="1" dirty="0" smtClean="0"/>
              <a:t>Cup</a:t>
            </a:r>
            <a:endParaRPr lang="nl-NL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28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Durban</vt:lpstr>
      <vt:lpstr>Slide 2</vt:lpstr>
      <vt:lpstr>Slide 3</vt:lpstr>
      <vt:lpstr>Slide 4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Durban</dc:title>
  <dc:creator> </dc:creator>
  <cp:lastModifiedBy> </cp:lastModifiedBy>
  <cp:revision>7</cp:revision>
  <dcterms:created xsi:type="dcterms:W3CDTF">2010-05-17T19:26:30Z</dcterms:created>
  <dcterms:modified xsi:type="dcterms:W3CDTF">2010-05-18T18:08:43Z</dcterms:modified>
</cp:coreProperties>
</file>