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63B36710-976A-4DEE-AD02-25CA3BA0C66C}" type="datetimeFigureOut">
              <a:rPr lang="nl-NL" smtClean="0"/>
              <a:t>12-5-2010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6A376ED-163D-4405-98A9-918641BD0F11}" type="slidenum">
              <a:rPr lang="nl-NL" smtClean="0"/>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63B36710-976A-4DEE-AD02-25CA3BA0C66C}" type="datetimeFigureOut">
              <a:rPr lang="nl-NL" smtClean="0"/>
              <a:t>12-5-2010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6A376ED-163D-4405-98A9-918641BD0F11}" type="slidenum">
              <a:rPr lang="nl-NL" smtClean="0"/>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63B36710-976A-4DEE-AD02-25CA3BA0C66C}" type="datetimeFigureOut">
              <a:rPr lang="nl-NL" smtClean="0"/>
              <a:t>12-5-2010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6A376ED-163D-4405-98A9-918641BD0F11}" type="slidenum">
              <a:rPr lang="nl-NL" smtClean="0"/>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63B36710-976A-4DEE-AD02-25CA3BA0C66C}" type="datetimeFigureOut">
              <a:rPr lang="nl-NL" smtClean="0"/>
              <a:t>12-5-2010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6A376ED-163D-4405-98A9-918641BD0F11}" type="slidenum">
              <a:rPr lang="nl-NL" smtClean="0"/>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B36710-976A-4DEE-AD02-25CA3BA0C66C}" type="datetimeFigureOut">
              <a:rPr lang="nl-NL" smtClean="0"/>
              <a:t>12-5-2010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6A376ED-163D-4405-98A9-918641BD0F11}" type="slidenum">
              <a:rPr lang="nl-NL" smtClean="0"/>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63B36710-976A-4DEE-AD02-25CA3BA0C66C}" type="datetimeFigureOut">
              <a:rPr lang="nl-NL" smtClean="0"/>
              <a:t>12-5-2010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6A376ED-163D-4405-98A9-918641BD0F11}" type="slidenum">
              <a:rPr lang="nl-NL" smtClean="0"/>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63B36710-976A-4DEE-AD02-25CA3BA0C66C}" type="datetimeFigureOut">
              <a:rPr lang="nl-NL" smtClean="0"/>
              <a:t>12-5-2010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6A376ED-163D-4405-98A9-918641BD0F11}" type="slidenum">
              <a:rPr lang="nl-NL" smtClean="0"/>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63B36710-976A-4DEE-AD02-25CA3BA0C66C}" type="datetimeFigureOut">
              <a:rPr lang="nl-NL" smtClean="0"/>
              <a:t>12-5-2010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6A376ED-163D-4405-98A9-918641BD0F11}" type="slidenum">
              <a:rPr lang="nl-NL" smtClean="0"/>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36710-976A-4DEE-AD02-25CA3BA0C66C}" type="datetimeFigureOut">
              <a:rPr lang="nl-NL" smtClean="0"/>
              <a:t>12-5-2010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6A376ED-163D-4405-98A9-918641BD0F11}" type="slidenum">
              <a:rPr lang="nl-NL" smtClean="0"/>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36710-976A-4DEE-AD02-25CA3BA0C66C}" type="datetimeFigureOut">
              <a:rPr lang="nl-NL" smtClean="0"/>
              <a:t>12-5-2010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6A376ED-163D-4405-98A9-918641BD0F11}" type="slidenum">
              <a:rPr lang="nl-NL" smtClean="0"/>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B36710-976A-4DEE-AD02-25CA3BA0C66C}" type="datetimeFigureOut">
              <a:rPr lang="nl-NL" smtClean="0"/>
              <a:t>12-5-2010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6A376ED-163D-4405-98A9-918641BD0F11}"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36710-976A-4DEE-AD02-25CA3BA0C66C}" type="datetimeFigureOut">
              <a:rPr lang="nl-NL" smtClean="0"/>
              <a:t>12-5-2010</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376ED-163D-4405-98A9-918641BD0F11}" type="slidenum">
              <a:rPr lang="nl-NL" smtClean="0"/>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2" Type="http://schemas.openxmlformats.org/officeDocument/2006/relationships/hyperlink" Target="http://www.bloggen.be/anneliesinz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857232"/>
            <a:ext cx="7772400" cy="1470025"/>
          </a:xfrm>
        </p:spPr>
        <p:txBody>
          <a:bodyPr>
            <a:normAutofit/>
          </a:bodyPr>
          <a:lstStyle/>
          <a:p>
            <a:r>
              <a:rPr lang="nl-BE" sz="6000" dirty="0" smtClean="0"/>
              <a:t>Moemoe en </a:t>
            </a:r>
            <a:r>
              <a:rPr lang="nl-BE" sz="6000" dirty="0" err="1" smtClean="0"/>
              <a:t>Vava</a:t>
            </a:r>
            <a:endParaRPr lang="nl-NL" sz="6000" dirty="0"/>
          </a:p>
        </p:txBody>
      </p:sp>
      <p:sp>
        <p:nvSpPr>
          <p:cNvPr id="3" name="Subtitle 2"/>
          <p:cNvSpPr>
            <a:spLocks noGrp="1"/>
          </p:cNvSpPr>
          <p:nvPr>
            <p:ph type="subTitle" idx="1"/>
          </p:nvPr>
        </p:nvSpPr>
        <p:spPr>
          <a:xfrm>
            <a:off x="1000100" y="3071810"/>
            <a:ext cx="7286676" cy="2500330"/>
          </a:xfrm>
        </p:spPr>
        <p:txBody>
          <a:bodyPr/>
          <a:lstStyle/>
          <a:p>
            <a:r>
              <a:rPr lang="nl-BE" sz="4800" b="1" dirty="0" smtClean="0">
                <a:solidFill>
                  <a:schemeClr val="tx1"/>
                </a:solidFill>
              </a:rPr>
              <a:t>Gefeliciteerd!!!</a:t>
            </a:r>
            <a:r>
              <a:rPr lang="nl-BE" b="1" dirty="0" smtClean="0">
                <a:solidFill>
                  <a:schemeClr val="tx1"/>
                </a:solidFill>
              </a:rPr>
              <a:t> </a:t>
            </a:r>
            <a:r>
              <a:rPr lang="nl-BE" dirty="0" smtClean="0">
                <a:solidFill>
                  <a:schemeClr val="tx1"/>
                </a:solidFill>
              </a:rPr>
              <a:t>Met jullie 50</a:t>
            </a:r>
            <a:r>
              <a:rPr lang="nl-BE" baseline="30000" dirty="0" smtClean="0">
                <a:solidFill>
                  <a:schemeClr val="tx1"/>
                </a:solidFill>
              </a:rPr>
              <a:t>e</a:t>
            </a:r>
            <a:r>
              <a:rPr lang="nl-BE" dirty="0" smtClean="0">
                <a:solidFill>
                  <a:schemeClr val="tx1"/>
                </a:solidFill>
              </a:rPr>
              <a:t> huwelijksverjaardag!</a:t>
            </a:r>
            <a:endParaRPr lang="nl-NL"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April</a:t>
            </a:r>
            <a:endParaRPr lang="nl-NL" dirty="0"/>
          </a:p>
        </p:txBody>
      </p:sp>
      <p:pic>
        <p:nvPicPr>
          <p:cNvPr id="8194" name="Picture 2" descr="C:\Documents and Settings\Annelies\Mijn documenten\Mijn afbeeldingen\ZA - april\IMG_8968.jpg"/>
          <p:cNvPicPr>
            <a:picLocks noChangeAspect="1" noChangeArrowheads="1"/>
          </p:cNvPicPr>
          <p:nvPr/>
        </p:nvPicPr>
        <p:blipFill>
          <a:blip r:embed="rId2" cstate="print"/>
          <a:srcRect/>
          <a:stretch>
            <a:fillRect/>
          </a:stretch>
        </p:blipFill>
        <p:spPr bwMode="auto">
          <a:xfrm>
            <a:off x="1" y="1"/>
            <a:ext cx="2714612" cy="2036146"/>
          </a:xfrm>
          <a:prstGeom prst="rect">
            <a:avLst/>
          </a:prstGeom>
          <a:noFill/>
        </p:spPr>
      </p:pic>
      <p:pic>
        <p:nvPicPr>
          <p:cNvPr id="8195" name="Picture 3" descr="C:\Documents and Settings\Annelies\Mijn documenten\Mijn afbeeldingen\ZA - april\IMG_9019.jpg"/>
          <p:cNvPicPr>
            <a:picLocks noGrp="1" noChangeAspect="1" noChangeArrowheads="1"/>
          </p:cNvPicPr>
          <p:nvPr>
            <p:ph idx="1"/>
          </p:nvPr>
        </p:nvPicPr>
        <p:blipFill>
          <a:blip r:embed="rId3" cstate="print"/>
          <a:srcRect/>
          <a:stretch>
            <a:fillRect/>
          </a:stretch>
        </p:blipFill>
        <p:spPr bwMode="auto">
          <a:xfrm>
            <a:off x="0" y="2428868"/>
            <a:ext cx="2786050" cy="2089538"/>
          </a:xfrm>
          <a:prstGeom prst="rect">
            <a:avLst/>
          </a:prstGeom>
          <a:noFill/>
        </p:spPr>
      </p:pic>
      <p:sp>
        <p:nvSpPr>
          <p:cNvPr id="6" name="TextBox 5"/>
          <p:cNvSpPr txBox="1"/>
          <p:nvPr/>
        </p:nvSpPr>
        <p:spPr>
          <a:xfrm>
            <a:off x="0" y="2071678"/>
            <a:ext cx="3357554" cy="369332"/>
          </a:xfrm>
          <a:prstGeom prst="rect">
            <a:avLst/>
          </a:prstGeom>
          <a:noFill/>
        </p:spPr>
        <p:txBody>
          <a:bodyPr wrap="square" rtlCol="0">
            <a:spAutoFit/>
          </a:bodyPr>
          <a:lstStyle/>
          <a:p>
            <a:r>
              <a:rPr lang="nl-BE" dirty="0" smtClean="0"/>
              <a:t>Golden </a:t>
            </a:r>
            <a:r>
              <a:rPr lang="nl-BE" dirty="0" err="1" smtClean="0"/>
              <a:t>Gate</a:t>
            </a:r>
            <a:r>
              <a:rPr lang="nl-BE" dirty="0" smtClean="0"/>
              <a:t> NP</a:t>
            </a:r>
            <a:endParaRPr lang="nl-NL" dirty="0"/>
          </a:p>
        </p:txBody>
      </p:sp>
      <p:sp>
        <p:nvSpPr>
          <p:cNvPr id="7" name="TextBox 6"/>
          <p:cNvSpPr txBox="1"/>
          <p:nvPr/>
        </p:nvSpPr>
        <p:spPr>
          <a:xfrm>
            <a:off x="0" y="4500570"/>
            <a:ext cx="2928926" cy="928694"/>
          </a:xfrm>
          <a:prstGeom prst="rect">
            <a:avLst/>
          </a:prstGeom>
          <a:noFill/>
        </p:spPr>
        <p:txBody>
          <a:bodyPr wrap="square" rtlCol="0">
            <a:spAutoFit/>
          </a:bodyPr>
          <a:lstStyle/>
          <a:p>
            <a:r>
              <a:rPr lang="nl-BE" dirty="0" smtClean="0"/>
              <a:t>De Backpackers waar ik en </a:t>
            </a:r>
            <a:r>
              <a:rPr lang="nl-BE" dirty="0" err="1" smtClean="0"/>
              <a:t>Kimberly</a:t>
            </a:r>
            <a:r>
              <a:rPr lang="nl-BE" dirty="0" smtClean="0"/>
              <a:t> een bliksemschok hebben gekregen</a:t>
            </a:r>
            <a:endParaRPr lang="nl-NL" dirty="0"/>
          </a:p>
        </p:txBody>
      </p:sp>
      <p:pic>
        <p:nvPicPr>
          <p:cNvPr id="8196" name="Picture 4" descr="C:\Documents and Settings\Annelies\Bureaublad\Foto's Andere\Clarens\DSC04468.JPG"/>
          <p:cNvPicPr>
            <a:picLocks noChangeAspect="1" noChangeArrowheads="1"/>
          </p:cNvPicPr>
          <p:nvPr/>
        </p:nvPicPr>
        <p:blipFill>
          <a:blip r:embed="rId4" cstate="print"/>
          <a:srcRect/>
          <a:stretch>
            <a:fillRect/>
          </a:stretch>
        </p:blipFill>
        <p:spPr bwMode="auto">
          <a:xfrm>
            <a:off x="7429520" y="1"/>
            <a:ext cx="1714480" cy="2560868"/>
          </a:xfrm>
          <a:prstGeom prst="rect">
            <a:avLst/>
          </a:prstGeom>
          <a:noFill/>
        </p:spPr>
      </p:pic>
      <p:sp>
        <p:nvSpPr>
          <p:cNvPr id="9" name="TextBox 8"/>
          <p:cNvSpPr txBox="1"/>
          <p:nvPr/>
        </p:nvSpPr>
        <p:spPr>
          <a:xfrm>
            <a:off x="7429520" y="2571744"/>
            <a:ext cx="1714480" cy="369332"/>
          </a:xfrm>
          <a:prstGeom prst="rect">
            <a:avLst/>
          </a:prstGeom>
          <a:noFill/>
        </p:spPr>
        <p:txBody>
          <a:bodyPr wrap="square" rtlCol="0">
            <a:spAutoFit/>
          </a:bodyPr>
          <a:lstStyle/>
          <a:p>
            <a:r>
              <a:rPr lang="nl-BE" dirty="0" smtClean="0"/>
              <a:t>Royal </a:t>
            </a:r>
            <a:r>
              <a:rPr lang="nl-BE" dirty="0" err="1" smtClean="0"/>
              <a:t>Natal</a:t>
            </a:r>
            <a:r>
              <a:rPr lang="nl-BE" dirty="0" smtClean="0"/>
              <a:t> NP</a:t>
            </a:r>
            <a:endParaRPr lang="nl-NL" dirty="0"/>
          </a:p>
        </p:txBody>
      </p:sp>
      <p:pic>
        <p:nvPicPr>
          <p:cNvPr id="8197" name="Picture 5" descr="C:\Documents and Settings\Annelies\Bureaublad\Foto's Andere\Clarens\DSC04560.JPG"/>
          <p:cNvPicPr>
            <a:picLocks noChangeAspect="1" noChangeArrowheads="1"/>
          </p:cNvPicPr>
          <p:nvPr/>
        </p:nvPicPr>
        <p:blipFill>
          <a:blip r:embed="rId5" cstate="print"/>
          <a:srcRect/>
          <a:stretch>
            <a:fillRect/>
          </a:stretch>
        </p:blipFill>
        <p:spPr bwMode="auto">
          <a:xfrm>
            <a:off x="3571868" y="1357298"/>
            <a:ext cx="2100254" cy="3137088"/>
          </a:xfrm>
          <a:prstGeom prst="rect">
            <a:avLst/>
          </a:prstGeom>
          <a:noFill/>
        </p:spPr>
      </p:pic>
      <p:sp>
        <p:nvSpPr>
          <p:cNvPr id="11" name="TextBox 10"/>
          <p:cNvSpPr txBox="1"/>
          <p:nvPr/>
        </p:nvSpPr>
        <p:spPr>
          <a:xfrm>
            <a:off x="3214678" y="4500570"/>
            <a:ext cx="2857520" cy="369332"/>
          </a:xfrm>
          <a:prstGeom prst="rect">
            <a:avLst/>
          </a:prstGeom>
          <a:noFill/>
        </p:spPr>
        <p:txBody>
          <a:bodyPr wrap="square" rtlCol="0">
            <a:spAutoFit/>
          </a:bodyPr>
          <a:lstStyle/>
          <a:p>
            <a:r>
              <a:rPr lang="nl-BE" dirty="0" smtClean="0"/>
              <a:t>Zoek me in de waterval </a:t>
            </a:r>
            <a:r>
              <a:rPr lang="nl-BE" dirty="0" smtClean="0">
                <a:sym typeface="Wingdings" pitchFamily="2" charset="2"/>
              </a:rPr>
              <a:t></a:t>
            </a:r>
            <a:endParaRPr lang="nl-NL" dirty="0"/>
          </a:p>
        </p:txBody>
      </p:sp>
      <p:pic>
        <p:nvPicPr>
          <p:cNvPr id="8198" name="Picture 6" descr="C:\Documents and Settings\Annelies\Mijn documenten\Mijn afbeeldingen\ZA - april\IMG_9105.jpg"/>
          <p:cNvPicPr>
            <a:picLocks noChangeAspect="1" noChangeArrowheads="1"/>
          </p:cNvPicPr>
          <p:nvPr/>
        </p:nvPicPr>
        <p:blipFill>
          <a:blip r:embed="rId6" cstate="print"/>
          <a:srcRect/>
          <a:stretch>
            <a:fillRect/>
          </a:stretch>
        </p:blipFill>
        <p:spPr bwMode="auto">
          <a:xfrm>
            <a:off x="6373833" y="3000372"/>
            <a:ext cx="2770167" cy="2077815"/>
          </a:xfrm>
          <a:prstGeom prst="rect">
            <a:avLst/>
          </a:prstGeom>
          <a:noFill/>
        </p:spPr>
      </p:pic>
      <p:sp>
        <p:nvSpPr>
          <p:cNvPr id="13" name="TextBox 12"/>
          <p:cNvSpPr txBox="1"/>
          <p:nvPr/>
        </p:nvSpPr>
        <p:spPr>
          <a:xfrm>
            <a:off x="6286512" y="5072074"/>
            <a:ext cx="2857488" cy="369332"/>
          </a:xfrm>
          <a:prstGeom prst="rect">
            <a:avLst/>
          </a:prstGeom>
          <a:noFill/>
        </p:spPr>
        <p:txBody>
          <a:bodyPr wrap="square" rtlCol="0">
            <a:spAutoFit/>
          </a:bodyPr>
          <a:lstStyle/>
          <a:p>
            <a:r>
              <a:rPr lang="nl-BE" dirty="0" err="1" smtClean="0"/>
              <a:t>Jabulani</a:t>
            </a:r>
            <a:r>
              <a:rPr lang="nl-BE" dirty="0" smtClean="0"/>
              <a:t>, de Wereldbekerbal</a:t>
            </a:r>
            <a:endParaRPr lang="nl-NL" dirty="0"/>
          </a:p>
        </p:txBody>
      </p:sp>
      <p:pic>
        <p:nvPicPr>
          <p:cNvPr id="8199" name="Picture 7" descr="C:\Documents and Settings\Annelies\Mijn documenten\Mijn afbeeldingen\ZA - april\IMG_9108.jpg"/>
          <p:cNvPicPr>
            <a:picLocks noChangeAspect="1" noChangeArrowheads="1"/>
          </p:cNvPicPr>
          <p:nvPr/>
        </p:nvPicPr>
        <p:blipFill>
          <a:blip r:embed="rId7" cstate="print"/>
          <a:srcRect/>
          <a:stretch>
            <a:fillRect/>
          </a:stretch>
        </p:blipFill>
        <p:spPr bwMode="auto">
          <a:xfrm>
            <a:off x="3428992" y="5000636"/>
            <a:ext cx="2270101" cy="1702732"/>
          </a:xfrm>
          <a:prstGeom prst="rect">
            <a:avLst/>
          </a:prstGeom>
          <a:noFill/>
        </p:spPr>
      </p:pic>
      <p:sp>
        <p:nvSpPr>
          <p:cNvPr id="15" name="TextBox 14"/>
          <p:cNvSpPr txBox="1"/>
          <p:nvPr/>
        </p:nvSpPr>
        <p:spPr>
          <a:xfrm>
            <a:off x="5643570" y="6286520"/>
            <a:ext cx="2571768" cy="369332"/>
          </a:xfrm>
          <a:prstGeom prst="rect">
            <a:avLst/>
          </a:prstGeom>
          <a:noFill/>
        </p:spPr>
        <p:txBody>
          <a:bodyPr wrap="square" rtlCol="0">
            <a:spAutoFit/>
          </a:bodyPr>
          <a:lstStyle/>
          <a:p>
            <a:r>
              <a:rPr lang="nl-BE" dirty="0" smtClean="0"/>
              <a:t>Stadium Bloemfontein</a:t>
            </a:r>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Mei</a:t>
            </a:r>
            <a:endParaRPr lang="nl-NL" dirty="0"/>
          </a:p>
        </p:txBody>
      </p:sp>
      <p:pic>
        <p:nvPicPr>
          <p:cNvPr id="9218" name="Picture 2" descr="C:\Documents and Settings\Annelies\Mijn documenten\Mijn afbeeldingen\ZA - mei\IMG_9148.jpg"/>
          <p:cNvPicPr>
            <a:picLocks noChangeAspect="1" noChangeArrowheads="1"/>
          </p:cNvPicPr>
          <p:nvPr/>
        </p:nvPicPr>
        <p:blipFill>
          <a:blip r:embed="rId2" cstate="print"/>
          <a:srcRect/>
          <a:stretch>
            <a:fillRect/>
          </a:stretch>
        </p:blipFill>
        <p:spPr bwMode="auto">
          <a:xfrm>
            <a:off x="1" y="1"/>
            <a:ext cx="2381016" cy="1785926"/>
          </a:xfrm>
          <a:prstGeom prst="rect">
            <a:avLst/>
          </a:prstGeom>
          <a:noFill/>
        </p:spPr>
      </p:pic>
      <p:pic>
        <p:nvPicPr>
          <p:cNvPr id="9219" name="Picture 3" descr="C:\Documents and Settings\Annelies\Mijn documenten\Mijn afbeeldingen\ZA - mei\IMG_9159.jpg"/>
          <p:cNvPicPr>
            <a:picLocks noGrp="1" noChangeAspect="1" noChangeArrowheads="1"/>
          </p:cNvPicPr>
          <p:nvPr>
            <p:ph idx="1"/>
          </p:nvPr>
        </p:nvPicPr>
        <p:blipFill>
          <a:blip r:embed="rId3" cstate="print"/>
          <a:srcRect/>
          <a:stretch>
            <a:fillRect/>
          </a:stretch>
        </p:blipFill>
        <p:spPr bwMode="auto">
          <a:xfrm>
            <a:off x="0" y="2143116"/>
            <a:ext cx="2374366" cy="1780775"/>
          </a:xfrm>
          <a:prstGeom prst="rect">
            <a:avLst/>
          </a:prstGeom>
          <a:noFill/>
        </p:spPr>
      </p:pic>
      <p:sp>
        <p:nvSpPr>
          <p:cNvPr id="6" name="TextBox 5"/>
          <p:cNvSpPr txBox="1"/>
          <p:nvPr/>
        </p:nvSpPr>
        <p:spPr>
          <a:xfrm>
            <a:off x="0" y="1785927"/>
            <a:ext cx="3714744" cy="369332"/>
          </a:xfrm>
          <a:prstGeom prst="rect">
            <a:avLst/>
          </a:prstGeom>
          <a:noFill/>
        </p:spPr>
        <p:txBody>
          <a:bodyPr wrap="square" rtlCol="0">
            <a:spAutoFit/>
          </a:bodyPr>
          <a:lstStyle/>
          <a:p>
            <a:r>
              <a:rPr lang="nl-BE" dirty="0" smtClean="0"/>
              <a:t>Nog meer rugby, met nummer 11 </a:t>
            </a:r>
            <a:r>
              <a:rPr lang="nl-BE" dirty="0" smtClean="0">
                <a:sym typeface="Wingdings" pitchFamily="2" charset="2"/>
              </a:rPr>
              <a:t></a:t>
            </a:r>
            <a:endParaRPr lang="nl-NL" dirty="0"/>
          </a:p>
        </p:txBody>
      </p:sp>
      <p:pic>
        <p:nvPicPr>
          <p:cNvPr id="9220" name="Picture 4" descr="C:\Documents and Settings\Annelies\Mijn documenten\Mijn afbeeldingen\ZA - mei\Afbeelding 027.jpg"/>
          <p:cNvPicPr>
            <a:picLocks noChangeAspect="1" noChangeArrowheads="1"/>
          </p:cNvPicPr>
          <p:nvPr/>
        </p:nvPicPr>
        <p:blipFill>
          <a:blip r:embed="rId4" cstate="print"/>
          <a:srcRect/>
          <a:stretch>
            <a:fillRect/>
          </a:stretch>
        </p:blipFill>
        <p:spPr bwMode="auto">
          <a:xfrm>
            <a:off x="3929058" y="1285860"/>
            <a:ext cx="1875401" cy="2500306"/>
          </a:xfrm>
          <a:prstGeom prst="rect">
            <a:avLst/>
          </a:prstGeom>
          <a:noFill/>
        </p:spPr>
      </p:pic>
      <p:pic>
        <p:nvPicPr>
          <p:cNvPr id="9221" name="Picture 5" descr="C:\Documents and Settings\Annelies\Mijn documenten\Mijn afbeeldingen\ZA - mei\Afbeelding 029.jpg"/>
          <p:cNvPicPr>
            <a:picLocks noChangeAspect="1" noChangeArrowheads="1"/>
          </p:cNvPicPr>
          <p:nvPr/>
        </p:nvPicPr>
        <p:blipFill>
          <a:blip r:embed="rId5" cstate="print"/>
          <a:srcRect/>
          <a:stretch>
            <a:fillRect/>
          </a:stretch>
        </p:blipFill>
        <p:spPr bwMode="auto">
          <a:xfrm>
            <a:off x="6500827" y="0"/>
            <a:ext cx="2643174" cy="1982562"/>
          </a:xfrm>
          <a:prstGeom prst="rect">
            <a:avLst/>
          </a:prstGeom>
          <a:noFill/>
        </p:spPr>
      </p:pic>
      <p:pic>
        <p:nvPicPr>
          <p:cNvPr id="9222" name="Picture 6" descr="C:\Documents and Settings\Annelies\Mijn documenten\Mijn afbeeldingen\ZA - mei\Afbeelding 040.jpg"/>
          <p:cNvPicPr>
            <a:picLocks noChangeAspect="1" noChangeArrowheads="1"/>
          </p:cNvPicPr>
          <p:nvPr/>
        </p:nvPicPr>
        <p:blipFill>
          <a:blip r:embed="rId6" cstate="print"/>
          <a:srcRect/>
          <a:stretch>
            <a:fillRect/>
          </a:stretch>
        </p:blipFill>
        <p:spPr bwMode="auto">
          <a:xfrm>
            <a:off x="6715140" y="2357430"/>
            <a:ext cx="2428860" cy="3238183"/>
          </a:xfrm>
          <a:prstGeom prst="rect">
            <a:avLst/>
          </a:prstGeom>
          <a:noFill/>
        </p:spPr>
      </p:pic>
      <p:pic>
        <p:nvPicPr>
          <p:cNvPr id="9223" name="Picture 7" descr="C:\Documents and Settings\Annelies\Mijn documenten\Mijn afbeeldingen\ZA - mei\Afbeelding 048.jpg"/>
          <p:cNvPicPr>
            <a:picLocks noChangeAspect="1" noChangeArrowheads="1"/>
          </p:cNvPicPr>
          <p:nvPr/>
        </p:nvPicPr>
        <p:blipFill>
          <a:blip r:embed="rId7" cstate="print"/>
          <a:srcRect/>
          <a:stretch>
            <a:fillRect/>
          </a:stretch>
        </p:blipFill>
        <p:spPr bwMode="auto">
          <a:xfrm>
            <a:off x="3500430" y="4286256"/>
            <a:ext cx="2952500" cy="2214578"/>
          </a:xfrm>
          <a:prstGeom prst="rect">
            <a:avLst/>
          </a:prstGeom>
          <a:noFill/>
        </p:spPr>
      </p:pic>
      <p:pic>
        <p:nvPicPr>
          <p:cNvPr id="9224" name="Picture 8" descr="C:\Documents and Settings\Annelies\Mijn documenten\Mijn afbeeldingen\ZA - mei\Afbeelding 052.jpg"/>
          <p:cNvPicPr>
            <a:picLocks noChangeAspect="1" noChangeArrowheads="1"/>
          </p:cNvPicPr>
          <p:nvPr/>
        </p:nvPicPr>
        <p:blipFill>
          <a:blip r:embed="rId8" cstate="print"/>
          <a:srcRect/>
          <a:stretch>
            <a:fillRect/>
          </a:stretch>
        </p:blipFill>
        <p:spPr bwMode="auto">
          <a:xfrm>
            <a:off x="0" y="4357694"/>
            <a:ext cx="2476291" cy="1857388"/>
          </a:xfrm>
          <a:prstGeom prst="rect">
            <a:avLst/>
          </a:prstGeom>
          <a:noFill/>
        </p:spPr>
      </p:pic>
      <p:sp>
        <p:nvSpPr>
          <p:cNvPr id="12" name="TextBox 11"/>
          <p:cNvSpPr txBox="1"/>
          <p:nvPr/>
        </p:nvSpPr>
        <p:spPr>
          <a:xfrm>
            <a:off x="6000760" y="2000240"/>
            <a:ext cx="2428892" cy="369332"/>
          </a:xfrm>
          <a:prstGeom prst="rect">
            <a:avLst/>
          </a:prstGeom>
          <a:noFill/>
        </p:spPr>
        <p:txBody>
          <a:bodyPr wrap="square" rtlCol="0">
            <a:spAutoFit/>
          </a:bodyPr>
          <a:lstStyle/>
          <a:p>
            <a:r>
              <a:rPr lang="nl-BE" dirty="0" smtClean="0"/>
              <a:t>Bloemfontein</a:t>
            </a:r>
            <a:endParaRPr lang="nl-NL" dirty="0"/>
          </a:p>
        </p:txBody>
      </p:sp>
      <p:sp>
        <p:nvSpPr>
          <p:cNvPr id="13" name="TextBox 12"/>
          <p:cNvSpPr txBox="1"/>
          <p:nvPr/>
        </p:nvSpPr>
        <p:spPr>
          <a:xfrm>
            <a:off x="214282" y="6215082"/>
            <a:ext cx="2214578" cy="369332"/>
          </a:xfrm>
          <a:prstGeom prst="rect">
            <a:avLst/>
          </a:prstGeom>
          <a:noFill/>
        </p:spPr>
        <p:txBody>
          <a:bodyPr wrap="square" rtlCol="0">
            <a:spAutoFit/>
          </a:bodyPr>
          <a:lstStyle/>
          <a:p>
            <a:r>
              <a:rPr lang="nl-BE" dirty="0" smtClean="0"/>
              <a:t>Stadium van Bloem</a:t>
            </a:r>
            <a:endParaRPr lang="nl-NL" dirty="0"/>
          </a:p>
        </p:txBody>
      </p:sp>
      <p:sp>
        <p:nvSpPr>
          <p:cNvPr id="14" name="TextBox 13"/>
          <p:cNvSpPr txBox="1"/>
          <p:nvPr/>
        </p:nvSpPr>
        <p:spPr>
          <a:xfrm>
            <a:off x="6572264" y="5857892"/>
            <a:ext cx="1928826" cy="646331"/>
          </a:xfrm>
          <a:prstGeom prst="rect">
            <a:avLst/>
          </a:prstGeom>
          <a:noFill/>
        </p:spPr>
        <p:txBody>
          <a:bodyPr wrap="square" rtlCol="0">
            <a:spAutoFit/>
          </a:bodyPr>
          <a:lstStyle/>
          <a:p>
            <a:r>
              <a:rPr lang="nl-BE" dirty="0" smtClean="0"/>
              <a:t>Bloem verwelkomt de wereld!</a:t>
            </a:r>
            <a:endParaRPr lang="nl-N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Wat staat er nog op het programma? </a:t>
            </a:r>
            <a:endParaRPr lang="nl-NL" dirty="0"/>
          </a:p>
        </p:txBody>
      </p:sp>
      <p:sp>
        <p:nvSpPr>
          <p:cNvPr id="3" name="Content Placeholder 2"/>
          <p:cNvSpPr>
            <a:spLocks noGrp="1"/>
          </p:cNvSpPr>
          <p:nvPr>
            <p:ph idx="1"/>
          </p:nvPr>
        </p:nvSpPr>
        <p:spPr>
          <a:xfrm>
            <a:off x="457200" y="1285860"/>
            <a:ext cx="8229600" cy="4840303"/>
          </a:xfrm>
        </p:spPr>
        <p:txBody>
          <a:bodyPr>
            <a:normAutofit/>
          </a:bodyPr>
          <a:lstStyle/>
          <a:p>
            <a:r>
              <a:rPr lang="nl-BE" dirty="0" smtClean="0"/>
              <a:t>Binnen een klein uurtje vertrek ik naar Durban voor 4 dagen </a:t>
            </a:r>
            <a:r>
              <a:rPr lang="nl-BE" sz="2600" dirty="0" smtClean="0"/>
              <a:t>(en het weer is daar geweldig (28°c))</a:t>
            </a:r>
          </a:p>
          <a:p>
            <a:r>
              <a:rPr lang="nl-BE" dirty="0" smtClean="0"/>
              <a:t>- nog 3 weken stage (werken dus…)</a:t>
            </a:r>
          </a:p>
          <a:p>
            <a:r>
              <a:rPr lang="nl-BE" dirty="0" smtClean="0"/>
              <a:t>- nog 4 dagen Pretoria</a:t>
            </a:r>
          </a:p>
          <a:p>
            <a:r>
              <a:rPr lang="nl-BE" dirty="0" smtClean="0"/>
              <a:t>- nog 5 dagen </a:t>
            </a:r>
            <a:r>
              <a:rPr lang="nl-BE" dirty="0" err="1" smtClean="0"/>
              <a:t>Soweto</a:t>
            </a:r>
            <a:r>
              <a:rPr lang="nl-BE" dirty="0" smtClean="0"/>
              <a:t> (en het grote FIFA Concert in </a:t>
            </a:r>
            <a:r>
              <a:rPr lang="nl-BE" dirty="0" err="1" smtClean="0"/>
              <a:t>Soweto</a:t>
            </a:r>
            <a:r>
              <a:rPr lang="nl-BE" dirty="0" smtClean="0"/>
              <a:t> met vele bekende sterren)</a:t>
            </a:r>
          </a:p>
          <a:p>
            <a:r>
              <a:rPr lang="nl-BE" dirty="0" smtClean="0"/>
              <a:t>15 juni – terug naar België</a:t>
            </a:r>
          </a:p>
          <a:p>
            <a:r>
              <a:rPr lang="nl-BE" dirty="0" smtClean="0"/>
              <a:t>16 juni – aankomst in België</a:t>
            </a:r>
            <a:endParaRPr lang="nl-N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Baie</a:t>
            </a:r>
            <a:r>
              <a:rPr lang="nl-BE" dirty="0" smtClean="0"/>
              <a:t> lekkere dag verder!</a:t>
            </a:r>
            <a:endParaRPr lang="nl-NL" dirty="0"/>
          </a:p>
        </p:txBody>
      </p:sp>
      <p:sp>
        <p:nvSpPr>
          <p:cNvPr id="3" name="Content Placeholder 2"/>
          <p:cNvSpPr>
            <a:spLocks noGrp="1"/>
          </p:cNvSpPr>
          <p:nvPr>
            <p:ph idx="1"/>
          </p:nvPr>
        </p:nvSpPr>
        <p:spPr>
          <a:xfrm>
            <a:off x="457200" y="1600200"/>
            <a:ext cx="8229600" cy="4829196"/>
          </a:xfrm>
        </p:spPr>
        <p:txBody>
          <a:bodyPr>
            <a:normAutofit/>
          </a:bodyPr>
          <a:lstStyle/>
          <a:p>
            <a:pPr>
              <a:buNone/>
            </a:pPr>
            <a:r>
              <a:rPr lang="nl-BE" dirty="0" smtClean="0"/>
              <a:t>    Geniet van jullie feest! Ik vind het spijtig dat ik er niet bij kan zijn, maar langs deze weg wil ik jullie nog eens feliciteren en stiekem ben ik toch een beetje bij jullie!!!</a:t>
            </a:r>
            <a:br>
              <a:rPr lang="nl-BE" dirty="0" smtClean="0"/>
            </a:br>
            <a:endParaRPr lang="nl-BE" dirty="0" smtClean="0"/>
          </a:p>
          <a:p>
            <a:pPr>
              <a:buNone/>
            </a:pPr>
            <a:r>
              <a:rPr lang="nl-BE" dirty="0" smtClean="0"/>
              <a:t>	Hou jullie goed daar allemaal!!! </a:t>
            </a:r>
            <a:br>
              <a:rPr lang="nl-BE" dirty="0" smtClean="0"/>
            </a:br>
            <a:endParaRPr lang="nl-BE" dirty="0"/>
          </a:p>
          <a:p>
            <a:pPr>
              <a:buNone/>
            </a:pPr>
            <a:r>
              <a:rPr lang="nl-BE" dirty="0" smtClean="0"/>
              <a:t>	Groetjes van </a:t>
            </a:r>
            <a:r>
              <a:rPr lang="nl-BE" b="1" dirty="0" err="1" smtClean="0"/>
              <a:t>Jabulile</a:t>
            </a:r>
            <a:r>
              <a:rPr lang="nl-BE" dirty="0" smtClean="0"/>
              <a:t>(= happy persoon in Zoeloe)</a:t>
            </a:r>
            <a:endParaRPr lang="nl-N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Hier een kort verhaaltje vanuit ZA</a:t>
            </a:r>
            <a:endParaRPr lang="nl-NL" dirty="0"/>
          </a:p>
        </p:txBody>
      </p:sp>
      <p:pic>
        <p:nvPicPr>
          <p:cNvPr id="1026" name="Picture 2" descr="C:\Documents and Settings\Annelies\Mijn documenten\Mijn afbeeldingen\ZA- JNB&amp;CPT\IMG_7074.jpg"/>
          <p:cNvPicPr>
            <a:picLocks noGrp="1" noChangeAspect="1" noChangeArrowheads="1"/>
          </p:cNvPicPr>
          <p:nvPr>
            <p:ph idx="1"/>
          </p:nvPr>
        </p:nvPicPr>
        <p:blipFill>
          <a:blip r:embed="rId2" cstate="print"/>
          <a:stretch>
            <a:fillRect/>
          </a:stretch>
        </p:blipFill>
        <p:spPr bwMode="auto">
          <a:xfrm>
            <a:off x="857224" y="1785926"/>
            <a:ext cx="2381267" cy="1785950"/>
          </a:xfrm>
          <a:prstGeom prst="rect">
            <a:avLst/>
          </a:prstGeom>
          <a:noFill/>
        </p:spPr>
      </p:pic>
      <p:pic>
        <p:nvPicPr>
          <p:cNvPr id="1027" name="Picture 3" descr="C:\Documents and Settings\Annelies\Mijn documenten\Mijn afbeeldingen\ZA- JNB&amp;CPT\IMG_7082.jpg"/>
          <p:cNvPicPr>
            <a:picLocks noChangeAspect="1" noChangeArrowheads="1"/>
          </p:cNvPicPr>
          <p:nvPr/>
        </p:nvPicPr>
        <p:blipFill>
          <a:blip r:embed="rId3" cstate="print"/>
          <a:srcRect/>
          <a:stretch>
            <a:fillRect/>
          </a:stretch>
        </p:blipFill>
        <p:spPr bwMode="auto">
          <a:xfrm>
            <a:off x="785786" y="4000504"/>
            <a:ext cx="2476290" cy="1857388"/>
          </a:xfrm>
          <a:prstGeom prst="rect">
            <a:avLst/>
          </a:prstGeom>
          <a:noFill/>
        </p:spPr>
      </p:pic>
      <p:sp>
        <p:nvSpPr>
          <p:cNvPr id="6" name="TextBox 5"/>
          <p:cNvSpPr txBox="1"/>
          <p:nvPr/>
        </p:nvSpPr>
        <p:spPr>
          <a:xfrm>
            <a:off x="3428992" y="2857496"/>
            <a:ext cx="4357718" cy="646331"/>
          </a:xfrm>
          <a:prstGeom prst="rect">
            <a:avLst/>
          </a:prstGeom>
          <a:noFill/>
        </p:spPr>
        <p:txBody>
          <a:bodyPr wrap="square" rtlCol="0">
            <a:spAutoFit/>
          </a:bodyPr>
          <a:lstStyle/>
          <a:p>
            <a:r>
              <a:rPr lang="nl-BE" dirty="0" smtClean="0"/>
              <a:t>Bij Laura thuis in Johannesburg, met haar broertje </a:t>
            </a:r>
            <a:r>
              <a:rPr lang="nl-BE" dirty="0" err="1" smtClean="0"/>
              <a:t>Sizwe</a:t>
            </a:r>
            <a:r>
              <a:rPr lang="nl-BE" dirty="0" smtClean="0"/>
              <a:t> (de rapper </a:t>
            </a:r>
            <a:r>
              <a:rPr lang="nl-BE" dirty="0" smtClean="0">
                <a:sym typeface="Wingdings" pitchFamily="2" charset="2"/>
              </a:rPr>
              <a:t>)</a:t>
            </a:r>
            <a:endParaRPr lang="nl-NL" dirty="0"/>
          </a:p>
        </p:txBody>
      </p:sp>
      <p:sp>
        <p:nvSpPr>
          <p:cNvPr id="7" name="TextBox 6"/>
          <p:cNvSpPr txBox="1"/>
          <p:nvPr/>
        </p:nvSpPr>
        <p:spPr>
          <a:xfrm>
            <a:off x="3500430" y="5000636"/>
            <a:ext cx="4357718" cy="923330"/>
          </a:xfrm>
          <a:prstGeom prst="rect">
            <a:avLst/>
          </a:prstGeom>
          <a:noFill/>
        </p:spPr>
        <p:txBody>
          <a:bodyPr wrap="square" rtlCol="0">
            <a:spAutoFit/>
          </a:bodyPr>
          <a:lstStyle/>
          <a:p>
            <a:r>
              <a:rPr lang="nl-BE" dirty="0" smtClean="0"/>
              <a:t>Met Laura = </a:t>
            </a:r>
            <a:r>
              <a:rPr lang="nl-BE" dirty="0" err="1" smtClean="0"/>
              <a:t>Sandile</a:t>
            </a:r>
            <a:r>
              <a:rPr lang="nl-BE" dirty="0" smtClean="0"/>
              <a:t/>
            </a:r>
            <a:br>
              <a:rPr lang="nl-BE" dirty="0" smtClean="0"/>
            </a:br>
            <a:r>
              <a:rPr lang="nl-BE" dirty="0" smtClean="0"/>
              <a:t>(Zij is een lychee, zwart van binnen, wit van buiten)</a:t>
            </a:r>
            <a:endParaRPr lang="nl-NL" dirty="0"/>
          </a:p>
        </p:txBody>
      </p:sp>
      <p:sp>
        <p:nvSpPr>
          <p:cNvPr id="8" name="TextBox 7"/>
          <p:cNvSpPr txBox="1"/>
          <p:nvPr/>
        </p:nvSpPr>
        <p:spPr>
          <a:xfrm>
            <a:off x="6929454" y="1214422"/>
            <a:ext cx="1857388" cy="400110"/>
          </a:xfrm>
          <a:prstGeom prst="rect">
            <a:avLst/>
          </a:prstGeom>
          <a:noFill/>
        </p:spPr>
        <p:txBody>
          <a:bodyPr wrap="square" rtlCol="0">
            <a:spAutoFit/>
          </a:bodyPr>
          <a:lstStyle/>
          <a:p>
            <a:r>
              <a:rPr lang="nl-BE" sz="2000" dirty="0" smtClean="0"/>
              <a:t>Johannesburg</a:t>
            </a:r>
            <a:endParaRPr lang="nl-NL"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nnelies\Mijn documenten\Mijn afbeeldingen\ZA- JNB&amp;CPT\IMG_7129.jpg"/>
          <p:cNvPicPr>
            <a:picLocks noGrp="1" noChangeAspect="1" noChangeArrowheads="1"/>
          </p:cNvPicPr>
          <p:nvPr>
            <p:ph idx="1"/>
          </p:nvPr>
        </p:nvPicPr>
        <p:blipFill>
          <a:blip r:embed="rId2" cstate="print"/>
          <a:srcRect/>
          <a:stretch>
            <a:fillRect/>
          </a:stretch>
        </p:blipFill>
        <p:spPr bwMode="auto">
          <a:xfrm>
            <a:off x="0" y="0"/>
            <a:ext cx="2643174" cy="1982381"/>
          </a:xfrm>
          <a:prstGeom prst="rect">
            <a:avLst/>
          </a:prstGeom>
          <a:noFill/>
        </p:spPr>
      </p:pic>
      <p:pic>
        <p:nvPicPr>
          <p:cNvPr id="2051" name="Picture 3" descr="C:\Documents and Settings\Annelies\Mijn documenten\Mijn afbeeldingen\ZA- JNB&amp;CPT\IMG_7191.jpg"/>
          <p:cNvPicPr>
            <a:picLocks noChangeAspect="1" noChangeArrowheads="1"/>
          </p:cNvPicPr>
          <p:nvPr/>
        </p:nvPicPr>
        <p:blipFill>
          <a:blip r:embed="rId3" cstate="print"/>
          <a:srcRect/>
          <a:stretch>
            <a:fillRect/>
          </a:stretch>
        </p:blipFill>
        <p:spPr bwMode="auto">
          <a:xfrm>
            <a:off x="0" y="2285992"/>
            <a:ext cx="2762018" cy="2071702"/>
          </a:xfrm>
          <a:prstGeom prst="rect">
            <a:avLst/>
          </a:prstGeom>
          <a:noFill/>
        </p:spPr>
      </p:pic>
      <p:pic>
        <p:nvPicPr>
          <p:cNvPr id="2052" name="Picture 4" descr="C:\Documents and Settings\Annelies\Mijn documenten\Mijn afbeeldingen\ZA- JNB&amp;CPT\IMG_7324.jpg"/>
          <p:cNvPicPr>
            <a:picLocks noChangeAspect="1" noChangeArrowheads="1"/>
          </p:cNvPicPr>
          <p:nvPr/>
        </p:nvPicPr>
        <p:blipFill>
          <a:blip r:embed="rId4" cstate="print"/>
          <a:srcRect/>
          <a:stretch>
            <a:fillRect/>
          </a:stretch>
        </p:blipFill>
        <p:spPr bwMode="auto">
          <a:xfrm>
            <a:off x="0" y="4643446"/>
            <a:ext cx="2643174" cy="1982561"/>
          </a:xfrm>
          <a:prstGeom prst="rect">
            <a:avLst/>
          </a:prstGeom>
          <a:noFill/>
        </p:spPr>
      </p:pic>
      <p:pic>
        <p:nvPicPr>
          <p:cNvPr id="2053" name="Picture 5" descr="C:\Documents and Settings\Annelies\Mijn documenten\Mijn afbeeldingen\ZA- JNB&amp;CPT\IMG_7374.jpg"/>
          <p:cNvPicPr>
            <a:picLocks noChangeAspect="1" noChangeArrowheads="1"/>
          </p:cNvPicPr>
          <p:nvPr/>
        </p:nvPicPr>
        <p:blipFill>
          <a:blip r:embed="rId5" cstate="print"/>
          <a:srcRect/>
          <a:stretch>
            <a:fillRect/>
          </a:stretch>
        </p:blipFill>
        <p:spPr bwMode="auto">
          <a:xfrm>
            <a:off x="6643703" y="-1"/>
            <a:ext cx="2500298" cy="1875395"/>
          </a:xfrm>
          <a:prstGeom prst="rect">
            <a:avLst/>
          </a:prstGeom>
          <a:noFill/>
        </p:spPr>
      </p:pic>
      <p:pic>
        <p:nvPicPr>
          <p:cNvPr id="2054" name="Picture 6" descr="C:\Documents and Settings\Annelies\Mijn documenten\Mijn afbeeldingen\ZA- JNB&amp;CPT\IMG_7593.jpg"/>
          <p:cNvPicPr>
            <a:picLocks noChangeAspect="1" noChangeArrowheads="1"/>
          </p:cNvPicPr>
          <p:nvPr/>
        </p:nvPicPr>
        <p:blipFill>
          <a:blip r:embed="rId6" cstate="print"/>
          <a:srcRect/>
          <a:stretch>
            <a:fillRect/>
          </a:stretch>
        </p:blipFill>
        <p:spPr bwMode="auto">
          <a:xfrm>
            <a:off x="6643703" y="2214553"/>
            <a:ext cx="2500298" cy="1875395"/>
          </a:xfrm>
          <a:prstGeom prst="rect">
            <a:avLst/>
          </a:prstGeom>
          <a:noFill/>
        </p:spPr>
      </p:pic>
      <p:pic>
        <p:nvPicPr>
          <p:cNvPr id="2055" name="Picture 7" descr="C:\Documents and Settings\Annelies\Mijn documenten\Mijn afbeeldingen\ZA- JNB&amp;CPT\IMG_7605.jpg"/>
          <p:cNvPicPr>
            <a:picLocks noChangeAspect="1" noChangeArrowheads="1"/>
          </p:cNvPicPr>
          <p:nvPr/>
        </p:nvPicPr>
        <p:blipFill>
          <a:blip r:embed="rId7" cstate="print"/>
          <a:srcRect/>
          <a:stretch>
            <a:fillRect/>
          </a:stretch>
        </p:blipFill>
        <p:spPr bwMode="auto">
          <a:xfrm>
            <a:off x="6643702" y="4500569"/>
            <a:ext cx="2500298" cy="1875396"/>
          </a:xfrm>
          <a:prstGeom prst="rect">
            <a:avLst/>
          </a:prstGeom>
          <a:noFill/>
        </p:spPr>
      </p:pic>
      <p:sp>
        <p:nvSpPr>
          <p:cNvPr id="10" name="TextBox 9"/>
          <p:cNvSpPr txBox="1"/>
          <p:nvPr/>
        </p:nvSpPr>
        <p:spPr>
          <a:xfrm>
            <a:off x="3500430" y="785794"/>
            <a:ext cx="2428892" cy="1754326"/>
          </a:xfrm>
          <a:prstGeom prst="rect">
            <a:avLst/>
          </a:prstGeom>
          <a:noFill/>
        </p:spPr>
        <p:txBody>
          <a:bodyPr wrap="square" rtlCol="0">
            <a:spAutoFit/>
          </a:bodyPr>
          <a:lstStyle/>
          <a:p>
            <a:r>
              <a:rPr lang="nl-BE" sz="3600" dirty="0" smtClean="0"/>
              <a:t>Kaapstad, </a:t>
            </a:r>
            <a:r>
              <a:rPr lang="nl-BE" sz="2400" dirty="0" smtClean="0"/>
              <a:t>een stad om direct te gaan wonen</a:t>
            </a:r>
            <a:endParaRPr lang="nl-NL" sz="2400" dirty="0"/>
          </a:p>
        </p:txBody>
      </p:sp>
      <p:sp>
        <p:nvSpPr>
          <p:cNvPr id="11" name="TextBox 10"/>
          <p:cNvSpPr txBox="1"/>
          <p:nvPr/>
        </p:nvSpPr>
        <p:spPr>
          <a:xfrm>
            <a:off x="0" y="1928802"/>
            <a:ext cx="3786214" cy="369332"/>
          </a:xfrm>
          <a:prstGeom prst="rect">
            <a:avLst/>
          </a:prstGeom>
          <a:noFill/>
        </p:spPr>
        <p:txBody>
          <a:bodyPr wrap="square" rtlCol="0">
            <a:spAutoFit/>
          </a:bodyPr>
          <a:lstStyle/>
          <a:p>
            <a:r>
              <a:rPr lang="nl-BE" dirty="0" smtClean="0"/>
              <a:t>Tafelberg aan het </a:t>
            </a:r>
            <a:r>
              <a:rPr lang="nl-BE" dirty="0" err="1" smtClean="0"/>
              <a:t>Waterfront</a:t>
            </a:r>
            <a:endParaRPr lang="nl-NL" dirty="0"/>
          </a:p>
        </p:txBody>
      </p:sp>
      <p:sp>
        <p:nvSpPr>
          <p:cNvPr id="12" name="TextBox 11"/>
          <p:cNvSpPr txBox="1"/>
          <p:nvPr/>
        </p:nvSpPr>
        <p:spPr>
          <a:xfrm>
            <a:off x="0" y="4286256"/>
            <a:ext cx="5857884" cy="369332"/>
          </a:xfrm>
          <a:prstGeom prst="rect">
            <a:avLst/>
          </a:prstGeom>
          <a:noFill/>
        </p:spPr>
        <p:txBody>
          <a:bodyPr wrap="square" rtlCol="0">
            <a:spAutoFit/>
          </a:bodyPr>
          <a:lstStyle/>
          <a:p>
            <a:r>
              <a:rPr lang="nl-BE" dirty="0" smtClean="0"/>
              <a:t>Na een lange klimtocht, op de Tafelberg</a:t>
            </a:r>
            <a:endParaRPr lang="nl-NL" dirty="0"/>
          </a:p>
        </p:txBody>
      </p:sp>
      <p:sp>
        <p:nvSpPr>
          <p:cNvPr id="13" name="TextBox 12"/>
          <p:cNvSpPr txBox="1"/>
          <p:nvPr/>
        </p:nvSpPr>
        <p:spPr>
          <a:xfrm>
            <a:off x="0" y="6488668"/>
            <a:ext cx="5500694" cy="369332"/>
          </a:xfrm>
          <a:prstGeom prst="rect">
            <a:avLst/>
          </a:prstGeom>
          <a:noFill/>
        </p:spPr>
        <p:txBody>
          <a:bodyPr wrap="square" rtlCol="0">
            <a:spAutoFit/>
          </a:bodyPr>
          <a:lstStyle/>
          <a:p>
            <a:r>
              <a:rPr lang="nl-BE" dirty="0" smtClean="0"/>
              <a:t>Kaap de Goede Hoop</a:t>
            </a:r>
            <a:endParaRPr lang="nl-NL" dirty="0"/>
          </a:p>
        </p:txBody>
      </p:sp>
      <p:sp>
        <p:nvSpPr>
          <p:cNvPr id="14" name="TextBox 13"/>
          <p:cNvSpPr txBox="1"/>
          <p:nvPr/>
        </p:nvSpPr>
        <p:spPr>
          <a:xfrm>
            <a:off x="6429388" y="1857364"/>
            <a:ext cx="2714612" cy="369332"/>
          </a:xfrm>
          <a:prstGeom prst="rect">
            <a:avLst/>
          </a:prstGeom>
          <a:noFill/>
        </p:spPr>
        <p:txBody>
          <a:bodyPr wrap="square" rtlCol="0">
            <a:spAutoFit/>
          </a:bodyPr>
          <a:lstStyle/>
          <a:p>
            <a:r>
              <a:rPr lang="nl-BE" dirty="0" smtClean="0"/>
              <a:t>Nog eens… de Tafelberg</a:t>
            </a:r>
            <a:endParaRPr lang="nl-NL" dirty="0"/>
          </a:p>
        </p:txBody>
      </p:sp>
      <p:sp>
        <p:nvSpPr>
          <p:cNvPr id="15" name="TextBox 14"/>
          <p:cNvSpPr txBox="1"/>
          <p:nvPr/>
        </p:nvSpPr>
        <p:spPr>
          <a:xfrm>
            <a:off x="5000628" y="4000504"/>
            <a:ext cx="4143372" cy="646331"/>
          </a:xfrm>
          <a:prstGeom prst="rect">
            <a:avLst/>
          </a:prstGeom>
          <a:noFill/>
        </p:spPr>
        <p:txBody>
          <a:bodyPr wrap="square" rtlCol="0">
            <a:spAutoFit/>
          </a:bodyPr>
          <a:lstStyle/>
          <a:p>
            <a:r>
              <a:rPr lang="nl-BE" dirty="0" smtClean="0"/>
              <a:t>Kinderen in de township, je zou ze zo mee naar huis nemen</a:t>
            </a:r>
            <a:endParaRPr lang="nl-NL" dirty="0"/>
          </a:p>
        </p:txBody>
      </p:sp>
      <p:sp>
        <p:nvSpPr>
          <p:cNvPr id="16" name="TextBox 15"/>
          <p:cNvSpPr txBox="1"/>
          <p:nvPr/>
        </p:nvSpPr>
        <p:spPr>
          <a:xfrm>
            <a:off x="6072198" y="6357958"/>
            <a:ext cx="3071802" cy="369332"/>
          </a:xfrm>
          <a:prstGeom prst="rect">
            <a:avLst/>
          </a:prstGeom>
          <a:noFill/>
        </p:spPr>
        <p:txBody>
          <a:bodyPr wrap="square" rtlCol="0">
            <a:spAutoFit/>
          </a:bodyPr>
          <a:lstStyle/>
          <a:p>
            <a:r>
              <a:rPr lang="nl-BE" dirty="0" err="1" smtClean="0"/>
              <a:t>Langa</a:t>
            </a:r>
            <a:r>
              <a:rPr lang="nl-BE" dirty="0" smtClean="0"/>
              <a:t>, township in Kaapstad</a:t>
            </a:r>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Namibi</a:t>
            </a:r>
            <a:r>
              <a:rPr lang="nl-BE" dirty="0"/>
              <a:t>ë</a:t>
            </a:r>
            <a:r>
              <a:rPr lang="nl-BE" sz="2400" dirty="0" smtClean="0"/>
              <a:t>, veel te warm</a:t>
            </a:r>
            <a:endParaRPr lang="nl-NL" sz="2400" dirty="0"/>
          </a:p>
        </p:txBody>
      </p:sp>
      <p:pic>
        <p:nvPicPr>
          <p:cNvPr id="3074" name="Picture 2" descr="C:\Documents and Settings\Annelies\Mijn documenten\Mijn afbeeldingen\NAMIBIA 1\IMG_7663.jpg"/>
          <p:cNvPicPr>
            <a:picLocks noGrp="1" noChangeAspect="1" noChangeArrowheads="1"/>
          </p:cNvPicPr>
          <p:nvPr>
            <p:ph idx="1"/>
          </p:nvPr>
        </p:nvPicPr>
        <p:blipFill>
          <a:blip r:embed="rId2" cstate="print"/>
          <a:srcRect/>
          <a:stretch>
            <a:fillRect/>
          </a:stretch>
        </p:blipFill>
        <p:spPr bwMode="auto">
          <a:xfrm>
            <a:off x="0" y="1"/>
            <a:ext cx="1643042" cy="2190722"/>
          </a:xfrm>
          <a:prstGeom prst="rect">
            <a:avLst/>
          </a:prstGeom>
          <a:noFill/>
        </p:spPr>
      </p:pic>
      <p:pic>
        <p:nvPicPr>
          <p:cNvPr id="3075" name="Picture 3" descr="C:\Documents and Settings\Annelies\Mijn documenten\Mijn afbeeldingen\NAMIBIA 1\IMG_7673.jpg"/>
          <p:cNvPicPr>
            <a:picLocks noChangeAspect="1" noChangeArrowheads="1"/>
          </p:cNvPicPr>
          <p:nvPr/>
        </p:nvPicPr>
        <p:blipFill>
          <a:blip r:embed="rId3" cstate="print"/>
          <a:srcRect/>
          <a:stretch>
            <a:fillRect/>
          </a:stretch>
        </p:blipFill>
        <p:spPr bwMode="auto">
          <a:xfrm>
            <a:off x="6858016" y="0"/>
            <a:ext cx="2285984" cy="1714645"/>
          </a:xfrm>
          <a:prstGeom prst="rect">
            <a:avLst/>
          </a:prstGeom>
          <a:noFill/>
        </p:spPr>
      </p:pic>
      <p:pic>
        <p:nvPicPr>
          <p:cNvPr id="3076" name="Picture 4" descr="C:\Documents and Settings\Annelies\Mijn documenten\Mijn afbeeldingen\NAMIBIA 1\IMG_7692.jpg"/>
          <p:cNvPicPr>
            <a:picLocks noChangeAspect="1" noChangeArrowheads="1"/>
          </p:cNvPicPr>
          <p:nvPr/>
        </p:nvPicPr>
        <p:blipFill>
          <a:blip r:embed="rId4" cstate="print"/>
          <a:srcRect/>
          <a:stretch>
            <a:fillRect/>
          </a:stretch>
        </p:blipFill>
        <p:spPr bwMode="auto">
          <a:xfrm>
            <a:off x="3071802" y="4572008"/>
            <a:ext cx="3047710" cy="2285992"/>
          </a:xfrm>
          <a:prstGeom prst="rect">
            <a:avLst/>
          </a:prstGeom>
          <a:noFill/>
        </p:spPr>
      </p:pic>
      <p:pic>
        <p:nvPicPr>
          <p:cNvPr id="3077" name="Picture 5" descr="C:\Documents and Settings\Annelies\Mijn documenten\Mijn afbeeldingen\NAMIBIA 1\IMG_7834.jpg"/>
          <p:cNvPicPr>
            <a:picLocks noChangeAspect="1" noChangeArrowheads="1"/>
          </p:cNvPicPr>
          <p:nvPr/>
        </p:nvPicPr>
        <p:blipFill>
          <a:blip r:embed="rId5" cstate="print"/>
          <a:srcRect/>
          <a:stretch>
            <a:fillRect/>
          </a:stretch>
        </p:blipFill>
        <p:spPr bwMode="auto">
          <a:xfrm>
            <a:off x="3071802" y="1428736"/>
            <a:ext cx="2928958" cy="2196920"/>
          </a:xfrm>
          <a:prstGeom prst="rect">
            <a:avLst/>
          </a:prstGeom>
          <a:noFill/>
        </p:spPr>
      </p:pic>
      <p:pic>
        <p:nvPicPr>
          <p:cNvPr id="3078" name="Picture 6" descr="C:\Documents and Settings\Annelies\Mijn documenten\Mijn afbeeldingen\NAMIBIA 1\IMG_7873.jpg"/>
          <p:cNvPicPr>
            <a:picLocks noChangeAspect="1" noChangeArrowheads="1"/>
          </p:cNvPicPr>
          <p:nvPr/>
        </p:nvPicPr>
        <p:blipFill>
          <a:blip r:embed="rId6" cstate="print"/>
          <a:srcRect/>
          <a:stretch>
            <a:fillRect/>
          </a:stretch>
        </p:blipFill>
        <p:spPr bwMode="auto">
          <a:xfrm>
            <a:off x="6500826" y="1857364"/>
            <a:ext cx="2643174" cy="1982562"/>
          </a:xfrm>
          <a:prstGeom prst="rect">
            <a:avLst/>
          </a:prstGeom>
          <a:noFill/>
        </p:spPr>
      </p:pic>
      <p:pic>
        <p:nvPicPr>
          <p:cNvPr id="3079" name="Picture 7" descr="C:\Documents and Settings\Annelies\Mijn documenten\Mijn afbeeldingen\NAMIBIA 1\IMG_7914.jpg"/>
          <p:cNvPicPr>
            <a:picLocks noChangeAspect="1" noChangeArrowheads="1"/>
          </p:cNvPicPr>
          <p:nvPr/>
        </p:nvPicPr>
        <p:blipFill>
          <a:blip r:embed="rId7" cstate="print"/>
          <a:srcRect/>
          <a:stretch>
            <a:fillRect/>
          </a:stretch>
        </p:blipFill>
        <p:spPr bwMode="auto">
          <a:xfrm>
            <a:off x="7000682" y="4000504"/>
            <a:ext cx="2143318" cy="2857496"/>
          </a:xfrm>
          <a:prstGeom prst="rect">
            <a:avLst/>
          </a:prstGeom>
          <a:noFill/>
        </p:spPr>
      </p:pic>
      <p:pic>
        <p:nvPicPr>
          <p:cNvPr id="3080" name="Picture 8" descr="C:\Documents and Settings\Annelies\Mijn documenten\Mijn afbeeldingen\NAMIBIA 1\IMG_7998.jpg"/>
          <p:cNvPicPr>
            <a:picLocks noChangeAspect="1" noChangeArrowheads="1"/>
          </p:cNvPicPr>
          <p:nvPr/>
        </p:nvPicPr>
        <p:blipFill>
          <a:blip r:embed="rId8" cstate="print"/>
          <a:srcRect/>
          <a:stretch>
            <a:fillRect/>
          </a:stretch>
        </p:blipFill>
        <p:spPr bwMode="auto">
          <a:xfrm>
            <a:off x="0" y="2928934"/>
            <a:ext cx="2652258" cy="1989376"/>
          </a:xfrm>
          <a:prstGeom prst="rect">
            <a:avLst/>
          </a:prstGeom>
          <a:noFill/>
        </p:spPr>
      </p:pic>
      <p:sp>
        <p:nvSpPr>
          <p:cNvPr id="11" name="TextBox 10"/>
          <p:cNvSpPr txBox="1"/>
          <p:nvPr/>
        </p:nvSpPr>
        <p:spPr>
          <a:xfrm>
            <a:off x="2928926" y="3643314"/>
            <a:ext cx="3214710" cy="646331"/>
          </a:xfrm>
          <a:prstGeom prst="rect">
            <a:avLst/>
          </a:prstGeom>
          <a:noFill/>
        </p:spPr>
        <p:txBody>
          <a:bodyPr wrap="square" rtlCol="0">
            <a:spAutoFit/>
          </a:bodyPr>
          <a:lstStyle/>
          <a:p>
            <a:r>
              <a:rPr lang="nl-BE" dirty="0" smtClean="0"/>
              <a:t>De bekende duinen van Namibië…</a:t>
            </a:r>
            <a:endParaRPr lang="nl-NL" dirty="0"/>
          </a:p>
        </p:txBody>
      </p:sp>
      <p:sp>
        <p:nvSpPr>
          <p:cNvPr id="12" name="TextBox 11"/>
          <p:cNvSpPr txBox="1"/>
          <p:nvPr/>
        </p:nvSpPr>
        <p:spPr>
          <a:xfrm>
            <a:off x="500034" y="6211669"/>
            <a:ext cx="2500330" cy="646331"/>
          </a:xfrm>
          <a:prstGeom prst="rect">
            <a:avLst/>
          </a:prstGeom>
          <a:noFill/>
        </p:spPr>
        <p:txBody>
          <a:bodyPr wrap="square" rtlCol="0">
            <a:spAutoFit/>
          </a:bodyPr>
          <a:lstStyle/>
          <a:p>
            <a:r>
              <a:rPr lang="nl-BE" dirty="0" smtClean="0"/>
              <a:t>Fish River </a:t>
            </a:r>
            <a:r>
              <a:rPr lang="nl-BE" dirty="0" err="1" smtClean="0"/>
              <a:t>Canyon</a:t>
            </a:r>
            <a:r>
              <a:rPr lang="nl-BE" dirty="0" smtClean="0"/>
              <a:t>, de 2</a:t>
            </a:r>
            <a:r>
              <a:rPr lang="nl-BE" baseline="30000" dirty="0" smtClean="0"/>
              <a:t>e</a:t>
            </a:r>
            <a:r>
              <a:rPr lang="nl-BE" dirty="0" smtClean="0"/>
              <a:t> grootste van de wereld</a:t>
            </a:r>
            <a:endParaRPr lang="nl-NL" dirty="0"/>
          </a:p>
        </p:txBody>
      </p:sp>
      <p:sp>
        <p:nvSpPr>
          <p:cNvPr id="13" name="TextBox 12"/>
          <p:cNvSpPr txBox="1"/>
          <p:nvPr/>
        </p:nvSpPr>
        <p:spPr>
          <a:xfrm>
            <a:off x="0" y="2214554"/>
            <a:ext cx="2643174" cy="646331"/>
          </a:xfrm>
          <a:prstGeom prst="rect">
            <a:avLst/>
          </a:prstGeom>
          <a:noFill/>
        </p:spPr>
        <p:txBody>
          <a:bodyPr wrap="square" rtlCol="0">
            <a:spAutoFit/>
          </a:bodyPr>
          <a:lstStyle/>
          <a:p>
            <a:r>
              <a:rPr lang="nl-BE" dirty="0" smtClean="0"/>
              <a:t>De tent waar ik 2 weken in sliep</a:t>
            </a:r>
            <a:endParaRPr lang="nl-N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Namibië</a:t>
            </a:r>
            <a:br>
              <a:rPr lang="nl-BE" dirty="0" smtClean="0"/>
            </a:br>
            <a:r>
              <a:rPr lang="nl-BE" sz="3100" dirty="0" smtClean="0"/>
              <a:t>Townships</a:t>
            </a:r>
            <a:r>
              <a:rPr lang="nl-BE" dirty="0" smtClean="0"/>
              <a:t> </a:t>
            </a:r>
            <a:endParaRPr lang="nl-NL" dirty="0"/>
          </a:p>
        </p:txBody>
      </p:sp>
      <p:pic>
        <p:nvPicPr>
          <p:cNvPr id="4099" name="Picture 3" descr="C:\Documents and Settings\Annelies\Mijn documenten\Mijn afbeeldingen\NAMIBIA 1\IMG_8072.jpg"/>
          <p:cNvPicPr>
            <a:picLocks noChangeAspect="1" noChangeArrowheads="1"/>
          </p:cNvPicPr>
          <p:nvPr/>
        </p:nvPicPr>
        <p:blipFill>
          <a:blip r:embed="rId2" cstate="print"/>
          <a:srcRect/>
          <a:stretch>
            <a:fillRect/>
          </a:stretch>
        </p:blipFill>
        <p:spPr bwMode="auto">
          <a:xfrm>
            <a:off x="6191532" y="0"/>
            <a:ext cx="2952468" cy="2214554"/>
          </a:xfrm>
          <a:prstGeom prst="rect">
            <a:avLst/>
          </a:prstGeom>
          <a:noFill/>
        </p:spPr>
      </p:pic>
      <p:pic>
        <p:nvPicPr>
          <p:cNvPr id="4100" name="Picture 4" descr="C:\Documents and Settings\Annelies\Mijn documenten\Mijn afbeeldingen\NAMIBIA 1\IMG_8074.jpg"/>
          <p:cNvPicPr>
            <a:picLocks noChangeAspect="1" noChangeArrowheads="1"/>
          </p:cNvPicPr>
          <p:nvPr/>
        </p:nvPicPr>
        <p:blipFill>
          <a:blip r:embed="rId3" cstate="print"/>
          <a:srcRect/>
          <a:stretch>
            <a:fillRect/>
          </a:stretch>
        </p:blipFill>
        <p:spPr bwMode="auto">
          <a:xfrm>
            <a:off x="1" y="1"/>
            <a:ext cx="2857488" cy="2143312"/>
          </a:xfrm>
          <a:prstGeom prst="rect">
            <a:avLst/>
          </a:prstGeom>
          <a:noFill/>
        </p:spPr>
      </p:pic>
      <p:pic>
        <p:nvPicPr>
          <p:cNvPr id="4101" name="Picture 5" descr="C:\Documents and Settings\Annelies\Mijn documenten\Mijn afbeeldingen\NAMIBIA 1\IMG_8099.jpg"/>
          <p:cNvPicPr>
            <a:picLocks noGrp="1" noChangeAspect="1" noChangeArrowheads="1"/>
          </p:cNvPicPr>
          <p:nvPr>
            <p:ph idx="1"/>
          </p:nvPr>
        </p:nvPicPr>
        <p:blipFill>
          <a:blip r:embed="rId4" cstate="print"/>
          <a:srcRect/>
          <a:stretch>
            <a:fillRect/>
          </a:stretch>
        </p:blipFill>
        <p:spPr bwMode="auto">
          <a:xfrm>
            <a:off x="0" y="2357430"/>
            <a:ext cx="2914653" cy="2185990"/>
          </a:xfrm>
          <a:prstGeom prst="rect">
            <a:avLst/>
          </a:prstGeom>
          <a:noFill/>
        </p:spPr>
      </p:pic>
      <p:pic>
        <p:nvPicPr>
          <p:cNvPr id="4102" name="Picture 6" descr="C:\Documents and Settings\Annelies\Mijn documenten\Mijn afbeeldingen\NAMIBIA 1\IMG_8109.jpg"/>
          <p:cNvPicPr>
            <a:picLocks noChangeAspect="1" noChangeArrowheads="1"/>
          </p:cNvPicPr>
          <p:nvPr/>
        </p:nvPicPr>
        <p:blipFill>
          <a:blip r:embed="rId5" cstate="print"/>
          <a:srcRect/>
          <a:stretch>
            <a:fillRect/>
          </a:stretch>
        </p:blipFill>
        <p:spPr bwMode="auto">
          <a:xfrm>
            <a:off x="6191526" y="2500306"/>
            <a:ext cx="2952474" cy="2214558"/>
          </a:xfrm>
          <a:prstGeom prst="rect">
            <a:avLst/>
          </a:prstGeom>
          <a:noFill/>
        </p:spPr>
      </p:pic>
      <p:pic>
        <p:nvPicPr>
          <p:cNvPr id="4103" name="Picture 7" descr="C:\Documents and Settings\Annelies\Mijn documenten\Mijn afbeeldingen\NAMIBIA 1\IMG_8114.jpg"/>
          <p:cNvPicPr>
            <a:picLocks noChangeAspect="1" noChangeArrowheads="1"/>
          </p:cNvPicPr>
          <p:nvPr/>
        </p:nvPicPr>
        <p:blipFill>
          <a:blip r:embed="rId6" cstate="print"/>
          <a:srcRect/>
          <a:stretch>
            <a:fillRect/>
          </a:stretch>
        </p:blipFill>
        <p:spPr bwMode="auto">
          <a:xfrm>
            <a:off x="3286116" y="2500305"/>
            <a:ext cx="2786082" cy="3714437"/>
          </a:xfrm>
          <a:prstGeom prst="rect">
            <a:avLst/>
          </a:prstGeom>
          <a:noFill/>
        </p:spPr>
      </p:pic>
      <p:pic>
        <p:nvPicPr>
          <p:cNvPr id="4104" name="Picture 8" descr="C:\Documents and Settings\Annelies\Mijn documenten\Mijn afbeeldingen\NAMIBIA 1\IMG_8128.jpg"/>
          <p:cNvPicPr>
            <a:picLocks noChangeAspect="1" noChangeArrowheads="1"/>
          </p:cNvPicPr>
          <p:nvPr/>
        </p:nvPicPr>
        <p:blipFill>
          <a:blip r:embed="rId7" cstate="print"/>
          <a:srcRect/>
          <a:stretch>
            <a:fillRect/>
          </a:stretch>
        </p:blipFill>
        <p:spPr bwMode="auto">
          <a:xfrm>
            <a:off x="0" y="4994517"/>
            <a:ext cx="2484415" cy="1863483"/>
          </a:xfrm>
          <a:prstGeom prst="rect">
            <a:avLst/>
          </a:prstGeom>
          <a:noFill/>
        </p:spPr>
      </p:pic>
      <p:sp>
        <p:nvSpPr>
          <p:cNvPr id="12" name="TextBox 11"/>
          <p:cNvSpPr txBox="1"/>
          <p:nvPr/>
        </p:nvSpPr>
        <p:spPr>
          <a:xfrm>
            <a:off x="6286512" y="4929198"/>
            <a:ext cx="2857488" cy="369332"/>
          </a:xfrm>
          <a:prstGeom prst="rect">
            <a:avLst/>
          </a:prstGeom>
          <a:noFill/>
        </p:spPr>
        <p:txBody>
          <a:bodyPr wrap="square" rtlCol="0">
            <a:spAutoFit/>
          </a:bodyPr>
          <a:lstStyle/>
          <a:p>
            <a:r>
              <a:rPr lang="nl-BE" dirty="0" smtClean="0"/>
              <a:t>Wormen eten </a:t>
            </a:r>
            <a:r>
              <a:rPr lang="nl-BE" dirty="0" smtClean="0">
                <a:sym typeface="Wingdings" pitchFamily="2" charset="2"/>
              </a:rPr>
              <a:t></a:t>
            </a:r>
            <a:endParaRPr lang="nl-NL" dirty="0"/>
          </a:p>
        </p:txBody>
      </p:sp>
      <p:sp>
        <p:nvSpPr>
          <p:cNvPr id="13" name="TextBox 12"/>
          <p:cNvSpPr txBox="1"/>
          <p:nvPr/>
        </p:nvSpPr>
        <p:spPr>
          <a:xfrm>
            <a:off x="0" y="4572008"/>
            <a:ext cx="2786082" cy="369332"/>
          </a:xfrm>
          <a:prstGeom prst="rect">
            <a:avLst/>
          </a:prstGeom>
          <a:noFill/>
        </p:spPr>
        <p:txBody>
          <a:bodyPr wrap="square" rtlCol="0">
            <a:spAutoFit/>
          </a:bodyPr>
          <a:lstStyle/>
          <a:p>
            <a:r>
              <a:rPr lang="nl-BE" dirty="0" smtClean="0"/>
              <a:t>De lokale bar</a:t>
            </a:r>
            <a:endParaRPr lang="nl-NL" dirty="0"/>
          </a:p>
        </p:txBody>
      </p:sp>
      <p:sp>
        <p:nvSpPr>
          <p:cNvPr id="14" name="TextBox 13"/>
          <p:cNvSpPr txBox="1"/>
          <p:nvPr/>
        </p:nvSpPr>
        <p:spPr>
          <a:xfrm>
            <a:off x="2500298" y="6429396"/>
            <a:ext cx="3214710" cy="369332"/>
          </a:xfrm>
          <a:prstGeom prst="rect">
            <a:avLst/>
          </a:prstGeom>
          <a:noFill/>
        </p:spPr>
        <p:txBody>
          <a:bodyPr wrap="square" rtlCol="0">
            <a:spAutoFit/>
          </a:bodyPr>
          <a:lstStyle/>
          <a:p>
            <a:r>
              <a:rPr lang="nl-BE" dirty="0" smtClean="0"/>
              <a:t>Dit kind is gewoon te schattig</a:t>
            </a:r>
            <a:endParaRPr lang="nl-N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Namibië </a:t>
            </a:r>
            <a:endParaRPr lang="nl-NL" dirty="0"/>
          </a:p>
        </p:txBody>
      </p:sp>
      <p:pic>
        <p:nvPicPr>
          <p:cNvPr id="5122" name="Picture 2" descr="C:\Documents and Settings\Annelies\Mijn documenten\Mijn afbeeldingen\NAMIBIA 2\IMG_8168.jpg"/>
          <p:cNvPicPr>
            <a:picLocks noGrp="1" noChangeAspect="1" noChangeArrowheads="1"/>
          </p:cNvPicPr>
          <p:nvPr>
            <p:ph idx="1"/>
          </p:nvPr>
        </p:nvPicPr>
        <p:blipFill>
          <a:blip r:embed="rId2" cstate="print"/>
          <a:srcRect/>
          <a:stretch>
            <a:fillRect/>
          </a:stretch>
        </p:blipFill>
        <p:spPr bwMode="auto">
          <a:xfrm>
            <a:off x="0" y="0"/>
            <a:ext cx="3000364" cy="2250273"/>
          </a:xfrm>
          <a:prstGeom prst="rect">
            <a:avLst/>
          </a:prstGeom>
          <a:noFill/>
        </p:spPr>
      </p:pic>
      <p:pic>
        <p:nvPicPr>
          <p:cNvPr id="5123" name="Picture 3" descr="C:\Documents and Settings\Annelies\Mijn documenten\Mijn afbeeldingen\NAMIBIA 2\IMG_8170.jpg"/>
          <p:cNvPicPr>
            <a:picLocks noChangeAspect="1" noChangeArrowheads="1"/>
          </p:cNvPicPr>
          <p:nvPr/>
        </p:nvPicPr>
        <p:blipFill>
          <a:blip r:embed="rId3" cstate="print"/>
          <a:srcRect/>
          <a:stretch>
            <a:fillRect/>
          </a:stretch>
        </p:blipFill>
        <p:spPr bwMode="auto">
          <a:xfrm>
            <a:off x="6072198" y="1"/>
            <a:ext cx="3071802" cy="2304063"/>
          </a:xfrm>
          <a:prstGeom prst="rect">
            <a:avLst/>
          </a:prstGeom>
          <a:noFill/>
        </p:spPr>
      </p:pic>
      <p:pic>
        <p:nvPicPr>
          <p:cNvPr id="5124" name="Picture 4" descr="C:\Documents and Settings\Annelies\Mijn documenten\Mijn afbeeldingen\NAMIBIA 2\IMG_8251.jpg"/>
          <p:cNvPicPr>
            <a:picLocks noChangeAspect="1" noChangeArrowheads="1"/>
          </p:cNvPicPr>
          <p:nvPr/>
        </p:nvPicPr>
        <p:blipFill>
          <a:blip r:embed="rId4" cstate="print"/>
          <a:srcRect/>
          <a:stretch>
            <a:fillRect/>
          </a:stretch>
        </p:blipFill>
        <p:spPr bwMode="auto">
          <a:xfrm>
            <a:off x="0" y="4982605"/>
            <a:ext cx="2500298" cy="1875395"/>
          </a:xfrm>
          <a:prstGeom prst="rect">
            <a:avLst/>
          </a:prstGeom>
          <a:noFill/>
        </p:spPr>
      </p:pic>
      <p:pic>
        <p:nvPicPr>
          <p:cNvPr id="5125" name="Picture 5" descr="C:\Documents and Settings\Annelies\Mijn documenten\Mijn afbeeldingen\NAMIBIA 2\IMG_8267.jpg"/>
          <p:cNvPicPr>
            <a:picLocks noChangeAspect="1" noChangeArrowheads="1"/>
          </p:cNvPicPr>
          <p:nvPr/>
        </p:nvPicPr>
        <p:blipFill>
          <a:blip r:embed="rId5" cstate="print"/>
          <a:srcRect/>
          <a:stretch>
            <a:fillRect/>
          </a:stretch>
        </p:blipFill>
        <p:spPr bwMode="auto">
          <a:xfrm>
            <a:off x="3214678" y="1285860"/>
            <a:ext cx="2756663" cy="3675214"/>
          </a:xfrm>
          <a:prstGeom prst="rect">
            <a:avLst/>
          </a:prstGeom>
          <a:noFill/>
        </p:spPr>
      </p:pic>
      <p:pic>
        <p:nvPicPr>
          <p:cNvPr id="5126" name="Picture 6" descr="C:\Documents and Settings\Annelies\Mijn documenten\Mijn afbeeldingen\NAMIBIA 2\IMG_8307.jpg"/>
          <p:cNvPicPr>
            <a:picLocks noChangeAspect="1" noChangeArrowheads="1"/>
          </p:cNvPicPr>
          <p:nvPr/>
        </p:nvPicPr>
        <p:blipFill>
          <a:blip r:embed="rId6" cstate="print"/>
          <a:srcRect/>
          <a:stretch>
            <a:fillRect/>
          </a:stretch>
        </p:blipFill>
        <p:spPr bwMode="auto">
          <a:xfrm>
            <a:off x="6143636" y="2571743"/>
            <a:ext cx="3000364" cy="2250479"/>
          </a:xfrm>
          <a:prstGeom prst="rect">
            <a:avLst/>
          </a:prstGeom>
          <a:noFill/>
        </p:spPr>
      </p:pic>
      <p:pic>
        <p:nvPicPr>
          <p:cNvPr id="5127" name="Picture 7" descr="C:\Documents and Settings\Annelies\Mijn documenten\Mijn afbeeldingen\NAMIBIA 2\IMG_8433.jpg"/>
          <p:cNvPicPr>
            <a:picLocks noChangeAspect="1" noChangeArrowheads="1"/>
          </p:cNvPicPr>
          <p:nvPr/>
        </p:nvPicPr>
        <p:blipFill>
          <a:blip r:embed="rId7" cstate="print"/>
          <a:srcRect/>
          <a:stretch>
            <a:fillRect/>
          </a:stretch>
        </p:blipFill>
        <p:spPr bwMode="auto">
          <a:xfrm>
            <a:off x="0" y="2571744"/>
            <a:ext cx="2762016" cy="2071702"/>
          </a:xfrm>
          <a:prstGeom prst="rect">
            <a:avLst/>
          </a:prstGeom>
          <a:noFill/>
        </p:spPr>
      </p:pic>
      <p:pic>
        <p:nvPicPr>
          <p:cNvPr id="5128" name="Picture 8" descr="C:\Documents and Settings\Annelies\Mijn documenten\Mijn afbeeldingen\NAMIBIA 2\IMG_8497.jpg"/>
          <p:cNvPicPr>
            <a:picLocks noChangeAspect="1" noChangeArrowheads="1"/>
          </p:cNvPicPr>
          <p:nvPr/>
        </p:nvPicPr>
        <p:blipFill>
          <a:blip r:embed="rId8" cstate="print"/>
          <a:srcRect/>
          <a:stretch>
            <a:fillRect/>
          </a:stretch>
        </p:blipFill>
        <p:spPr bwMode="auto">
          <a:xfrm>
            <a:off x="3214678" y="5214950"/>
            <a:ext cx="2190533" cy="1643050"/>
          </a:xfrm>
          <a:prstGeom prst="rect">
            <a:avLst/>
          </a:prstGeom>
          <a:noFill/>
        </p:spPr>
      </p:pic>
      <p:pic>
        <p:nvPicPr>
          <p:cNvPr id="5129" name="Picture 9" descr="C:\Documents and Settings\Annelies\Mijn documenten\Mijn afbeeldingen\NAMIBIA 2\Afbeelding 005.jpg"/>
          <p:cNvPicPr>
            <a:picLocks noChangeAspect="1" noChangeArrowheads="1"/>
          </p:cNvPicPr>
          <p:nvPr/>
        </p:nvPicPr>
        <p:blipFill>
          <a:blip r:embed="rId9" cstate="print"/>
          <a:srcRect/>
          <a:stretch>
            <a:fillRect/>
          </a:stretch>
        </p:blipFill>
        <p:spPr bwMode="auto">
          <a:xfrm>
            <a:off x="6953468" y="5214951"/>
            <a:ext cx="2190532" cy="1643050"/>
          </a:xfrm>
          <a:prstGeom prst="rect">
            <a:avLst/>
          </a:prstGeom>
          <a:noFill/>
        </p:spPr>
      </p:pic>
      <p:sp>
        <p:nvSpPr>
          <p:cNvPr id="12" name="TextBox 11"/>
          <p:cNvSpPr txBox="1"/>
          <p:nvPr/>
        </p:nvSpPr>
        <p:spPr>
          <a:xfrm>
            <a:off x="0" y="2285992"/>
            <a:ext cx="2928926" cy="369332"/>
          </a:xfrm>
          <a:prstGeom prst="rect">
            <a:avLst/>
          </a:prstGeom>
          <a:noFill/>
        </p:spPr>
        <p:txBody>
          <a:bodyPr wrap="square" rtlCol="0">
            <a:spAutoFit/>
          </a:bodyPr>
          <a:lstStyle/>
          <a:p>
            <a:r>
              <a:rPr lang="nl-BE" dirty="0" smtClean="0"/>
              <a:t>Lokale bevolking</a:t>
            </a:r>
            <a:endParaRPr lang="nl-NL" dirty="0"/>
          </a:p>
        </p:txBody>
      </p:sp>
      <p:sp>
        <p:nvSpPr>
          <p:cNvPr id="13" name="TextBox 12"/>
          <p:cNvSpPr txBox="1"/>
          <p:nvPr/>
        </p:nvSpPr>
        <p:spPr>
          <a:xfrm>
            <a:off x="5500694" y="6000768"/>
            <a:ext cx="1571636" cy="369332"/>
          </a:xfrm>
          <a:prstGeom prst="rect">
            <a:avLst/>
          </a:prstGeom>
          <a:noFill/>
        </p:spPr>
        <p:txBody>
          <a:bodyPr wrap="square" rtlCol="0">
            <a:spAutoFit/>
          </a:bodyPr>
          <a:lstStyle/>
          <a:p>
            <a:r>
              <a:rPr lang="nl-BE" dirty="0" smtClean="0"/>
              <a:t>In Windhoek</a:t>
            </a:r>
            <a:endParaRPr lang="nl-NL" dirty="0"/>
          </a:p>
        </p:txBody>
      </p:sp>
      <p:sp>
        <p:nvSpPr>
          <p:cNvPr id="14" name="TextBox 13"/>
          <p:cNvSpPr txBox="1"/>
          <p:nvPr/>
        </p:nvSpPr>
        <p:spPr>
          <a:xfrm>
            <a:off x="7643834" y="4786322"/>
            <a:ext cx="1500166" cy="369332"/>
          </a:xfrm>
          <a:prstGeom prst="rect">
            <a:avLst/>
          </a:prstGeom>
          <a:noFill/>
        </p:spPr>
        <p:txBody>
          <a:bodyPr wrap="square" rtlCol="0">
            <a:spAutoFit/>
          </a:bodyPr>
          <a:lstStyle/>
          <a:p>
            <a:r>
              <a:rPr lang="nl-BE" dirty="0" smtClean="0"/>
              <a:t>Safari</a:t>
            </a:r>
            <a:endParaRPr lang="nl-N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Tocht naar ZA</a:t>
            </a:r>
            <a:endParaRPr lang="nl-NL" dirty="0"/>
          </a:p>
        </p:txBody>
      </p:sp>
      <p:sp>
        <p:nvSpPr>
          <p:cNvPr id="3" name="Content Placeholder 2"/>
          <p:cNvSpPr>
            <a:spLocks noGrp="1"/>
          </p:cNvSpPr>
          <p:nvPr>
            <p:ph idx="1"/>
          </p:nvPr>
        </p:nvSpPr>
        <p:spPr/>
        <p:txBody>
          <a:bodyPr>
            <a:normAutofit/>
          </a:bodyPr>
          <a:lstStyle/>
          <a:p>
            <a:r>
              <a:rPr lang="nl-BE" dirty="0" smtClean="0"/>
              <a:t>Vertrek vanuit Windhoek met de bus richting </a:t>
            </a:r>
            <a:r>
              <a:rPr lang="nl-BE" dirty="0" err="1" smtClean="0"/>
              <a:t>Upington</a:t>
            </a:r>
            <a:r>
              <a:rPr lang="nl-BE" dirty="0" smtClean="0"/>
              <a:t> (in het NW van Zuid-Afrika). </a:t>
            </a:r>
          </a:p>
          <a:p>
            <a:r>
              <a:rPr lang="nl-BE" dirty="0" smtClean="0"/>
              <a:t>In </a:t>
            </a:r>
            <a:r>
              <a:rPr lang="nl-BE" dirty="0" err="1" smtClean="0"/>
              <a:t>Upington</a:t>
            </a:r>
            <a:r>
              <a:rPr lang="nl-BE" dirty="0" smtClean="0"/>
              <a:t> was er geen bus naar Bloemfontein, dus heb ik maar de publieke taxi genomen… </a:t>
            </a:r>
          </a:p>
          <a:p>
            <a:pPr>
              <a:buNone/>
            </a:pPr>
            <a:r>
              <a:rPr lang="nl-BE" dirty="0"/>
              <a:t/>
            </a:r>
            <a:br>
              <a:rPr lang="nl-BE" dirty="0"/>
            </a:br>
            <a:r>
              <a:rPr lang="nl-BE" dirty="0" smtClean="0"/>
              <a:t>Een hele ervaring… maar wel zonder foto’s </a:t>
            </a:r>
            <a:br>
              <a:rPr lang="nl-BE" dirty="0" smtClean="0"/>
            </a:br>
            <a:r>
              <a:rPr lang="nl-BE" sz="1800" dirty="0" smtClean="0"/>
              <a:t>(je kan het hele verhaal lezen op: </a:t>
            </a:r>
            <a:r>
              <a:rPr lang="nl-BE" sz="1800" dirty="0" err="1" smtClean="0">
                <a:hlinkClick r:id="rId2"/>
              </a:rPr>
              <a:t>www.bloggen.be</a:t>
            </a:r>
            <a:r>
              <a:rPr lang="nl-BE" sz="1800" dirty="0" smtClean="0">
                <a:hlinkClick r:id="rId2"/>
              </a:rPr>
              <a:t>/</a:t>
            </a:r>
            <a:r>
              <a:rPr lang="nl-BE" sz="1800" dirty="0" err="1" smtClean="0">
                <a:hlinkClick r:id="rId2"/>
              </a:rPr>
              <a:t>anneliesinza</a:t>
            </a:r>
            <a:r>
              <a:rPr lang="nl-BE" sz="1800" dirty="0" smtClean="0"/>
              <a:t>)</a:t>
            </a:r>
          </a:p>
          <a:p>
            <a:pPr>
              <a:buNone/>
            </a:pPr>
            <a:endParaRPr lang="nl-NL"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1143000"/>
          </a:xfrm>
        </p:spPr>
        <p:txBody>
          <a:bodyPr>
            <a:normAutofit fontScale="90000"/>
          </a:bodyPr>
          <a:lstStyle/>
          <a:p>
            <a:r>
              <a:rPr lang="nl-BE" dirty="0" smtClean="0"/>
              <a:t>Aankomst in Bloem + Kimberley</a:t>
            </a:r>
            <a:endParaRPr lang="nl-NL" dirty="0"/>
          </a:p>
        </p:txBody>
      </p:sp>
      <p:pic>
        <p:nvPicPr>
          <p:cNvPr id="6146" name="Picture 2" descr="C:\Documents and Settings\Annelies\Mijn documenten\Mijn afbeeldingen\ZA - februari\Afbeelding 008.jpg"/>
          <p:cNvPicPr>
            <a:picLocks noGrp="1" noChangeAspect="1" noChangeArrowheads="1"/>
          </p:cNvPicPr>
          <p:nvPr>
            <p:ph idx="1"/>
          </p:nvPr>
        </p:nvPicPr>
        <p:blipFill>
          <a:blip r:embed="rId2" cstate="print"/>
          <a:srcRect/>
          <a:stretch>
            <a:fillRect/>
          </a:stretch>
        </p:blipFill>
        <p:spPr bwMode="auto">
          <a:xfrm>
            <a:off x="0" y="0"/>
            <a:ext cx="3000364" cy="2250274"/>
          </a:xfrm>
          <a:prstGeom prst="rect">
            <a:avLst/>
          </a:prstGeom>
          <a:noFill/>
        </p:spPr>
      </p:pic>
      <p:pic>
        <p:nvPicPr>
          <p:cNvPr id="6147" name="Picture 3" descr="C:\Documents and Settings\Annelies\Bureaublad\Foto's Andere\Vanalles\DSC02029.JPG"/>
          <p:cNvPicPr>
            <a:picLocks noChangeAspect="1" noChangeArrowheads="1"/>
          </p:cNvPicPr>
          <p:nvPr/>
        </p:nvPicPr>
        <p:blipFill>
          <a:blip r:embed="rId3" cstate="print"/>
          <a:srcRect/>
          <a:stretch>
            <a:fillRect/>
          </a:stretch>
        </p:blipFill>
        <p:spPr bwMode="auto">
          <a:xfrm>
            <a:off x="5796215" y="1500174"/>
            <a:ext cx="3347785" cy="2241314"/>
          </a:xfrm>
          <a:prstGeom prst="rect">
            <a:avLst/>
          </a:prstGeom>
          <a:noFill/>
        </p:spPr>
      </p:pic>
      <p:pic>
        <p:nvPicPr>
          <p:cNvPr id="6148" name="Picture 4" descr="C:\Documents and Settings\Annelies\Mijn documenten\Mijn afbeeldingen\ZA - februari\Afbeelding 040.jpg"/>
          <p:cNvPicPr>
            <a:picLocks noChangeAspect="1" noChangeArrowheads="1"/>
          </p:cNvPicPr>
          <p:nvPr/>
        </p:nvPicPr>
        <p:blipFill>
          <a:blip r:embed="rId4" cstate="print"/>
          <a:srcRect/>
          <a:stretch>
            <a:fillRect/>
          </a:stretch>
        </p:blipFill>
        <p:spPr bwMode="auto">
          <a:xfrm>
            <a:off x="6357950" y="4357694"/>
            <a:ext cx="2214546" cy="1661062"/>
          </a:xfrm>
          <a:prstGeom prst="rect">
            <a:avLst/>
          </a:prstGeom>
          <a:noFill/>
        </p:spPr>
      </p:pic>
      <p:sp>
        <p:nvSpPr>
          <p:cNvPr id="7" name="TextBox 6"/>
          <p:cNvSpPr txBox="1"/>
          <p:nvPr/>
        </p:nvSpPr>
        <p:spPr>
          <a:xfrm>
            <a:off x="6000760" y="3857628"/>
            <a:ext cx="3143240" cy="369332"/>
          </a:xfrm>
          <a:prstGeom prst="rect">
            <a:avLst/>
          </a:prstGeom>
          <a:noFill/>
        </p:spPr>
        <p:txBody>
          <a:bodyPr wrap="square" rtlCol="0">
            <a:spAutoFit/>
          </a:bodyPr>
          <a:lstStyle/>
          <a:p>
            <a:r>
              <a:rPr lang="nl-BE" dirty="0" smtClean="0"/>
              <a:t>Het grote gat (van Kimberley)</a:t>
            </a:r>
            <a:endParaRPr lang="nl-NL" dirty="0"/>
          </a:p>
        </p:txBody>
      </p:sp>
      <p:sp>
        <p:nvSpPr>
          <p:cNvPr id="8" name="TextBox 7"/>
          <p:cNvSpPr txBox="1"/>
          <p:nvPr/>
        </p:nvSpPr>
        <p:spPr>
          <a:xfrm>
            <a:off x="285720" y="2285992"/>
            <a:ext cx="2286016" cy="369332"/>
          </a:xfrm>
          <a:prstGeom prst="rect">
            <a:avLst/>
          </a:prstGeom>
          <a:noFill/>
        </p:spPr>
        <p:txBody>
          <a:bodyPr wrap="square" rtlCol="0">
            <a:spAutoFit/>
          </a:bodyPr>
          <a:lstStyle/>
          <a:p>
            <a:r>
              <a:rPr lang="nl-BE" dirty="0" smtClean="0"/>
              <a:t>Bloemfontein</a:t>
            </a:r>
            <a:endParaRPr lang="nl-NL" dirty="0"/>
          </a:p>
        </p:txBody>
      </p:sp>
      <p:pic>
        <p:nvPicPr>
          <p:cNvPr id="6149" name="Picture 5" descr="C:\Documents and Settings\Annelies\Mijn documenten\Mijn afbeeldingen\ZA - februari\Afbeelding 069.jpg"/>
          <p:cNvPicPr>
            <a:picLocks noChangeAspect="1" noChangeArrowheads="1"/>
          </p:cNvPicPr>
          <p:nvPr/>
        </p:nvPicPr>
        <p:blipFill>
          <a:blip r:embed="rId5" cstate="print"/>
          <a:srcRect/>
          <a:stretch>
            <a:fillRect/>
          </a:stretch>
        </p:blipFill>
        <p:spPr bwMode="auto">
          <a:xfrm>
            <a:off x="0" y="2714620"/>
            <a:ext cx="1714480" cy="2285764"/>
          </a:xfrm>
          <a:prstGeom prst="rect">
            <a:avLst/>
          </a:prstGeom>
          <a:noFill/>
        </p:spPr>
      </p:pic>
      <p:sp>
        <p:nvSpPr>
          <p:cNvPr id="10" name="TextBox 9"/>
          <p:cNvSpPr txBox="1"/>
          <p:nvPr/>
        </p:nvSpPr>
        <p:spPr>
          <a:xfrm>
            <a:off x="0" y="5072074"/>
            <a:ext cx="2786050" cy="369332"/>
          </a:xfrm>
          <a:prstGeom prst="rect">
            <a:avLst/>
          </a:prstGeom>
          <a:noFill/>
        </p:spPr>
        <p:txBody>
          <a:bodyPr wrap="square" rtlCol="0">
            <a:spAutoFit/>
          </a:bodyPr>
          <a:lstStyle/>
          <a:p>
            <a:r>
              <a:rPr lang="nl-BE" dirty="0" smtClean="0"/>
              <a:t>AYOBA </a:t>
            </a:r>
            <a:r>
              <a:rPr lang="nl-BE" dirty="0" smtClean="0">
                <a:sym typeface="Wingdings" pitchFamily="2" charset="2"/>
              </a:rPr>
              <a:t> = </a:t>
            </a:r>
            <a:r>
              <a:rPr lang="nl-BE" dirty="0" err="1" smtClean="0">
                <a:sym typeface="Wingdings" pitchFamily="2" charset="2"/>
              </a:rPr>
              <a:t>cool</a:t>
            </a:r>
            <a:r>
              <a:rPr lang="nl-BE" dirty="0" smtClean="0">
                <a:sym typeface="Wingdings" pitchFamily="2" charset="2"/>
              </a:rPr>
              <a:t>, heel leuk </a:t>
            </a:r>
            <a:endParaRPr lang="nl-NL" dirty="0"/>
          </a:p>
        </p:txBody>
      </p:sp>
      <p:pic>
        <p:nvPicPr>
          <p:cNvPr id="6150" name="Picture 6" descr="C:\Documents and Settings\Annelies\Mijn documenten\Mijn afbeeldingen\ZA - februari\SAM_0069.JPG"/>
          <p:cNvPicPr>
            <a:picLocks noChangeAspect="1" noChangeArrowheads="1"/>
          </p:cNvPicPr>
          <p:nvPr/>
        </p:nvPicPr>
        <p:blipFill>
          <a:blip r:embed="rId6" cstate="print"/>
          <a:srcRect/>
          <a:stretch>
            <a:fillRect/>
          </a:stretch>
        </p:blipFill>
        <p:spPr bwMode="auto">
          <a:xfrm>
            <a:off x="2928926" y="2571744"/>
            <a:ext cx="2660966" cy="3547954"/>
          </a:xfrm>
          <a:prstGeom prst="rect">
            <a:avLst/>
          </a:prstGeom>
          <a:noFill/>
        </p:spPr>
      </p:pic>
      <p:sp>
        <p:nvSpPr>
          <p:cNvPr id="12" name="TextBox 11"/>
          <p:cNvSpPr txBox="1"/>
          <p:nvPr/>
        </p:nvSpPr>
        <p:spPr>
          <a:xfrm>
            <a:off x="3071802" y="6143644"/>
            <a:ext cx="2643206" cy="369332"/>
          </a:xfrm>
          <a:prstGeom prst="rect">
            <a:avLst/>
          </a:prstGeom>
          <a:noFill/>
        </p:spPr>
        <p:txBody>
          <a:bodyPr wrap="square" rtlCol="0">
            <a:spAutoFit/>
          </a:bodyPr>
          <a:lstStyle/>
          <a:p>
            <a:r>
              <a:rPr lang="nl-BE" dirty="0" smtClean="0"/>
              <a:t>Braai aan het zwembad</a:t>
            </a:r>
            <a:endParaRPr lang="nl-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Maart</a:t>
            </a:r>
            <a:endParaRPr lang="nl-NL" dirty="0"/>
          </a:p>
        </p:txBody>
      </p:sp>
      <p:pic>
        <p:nvPicPr>
          <p:cNvPr id="7170" name="Picture 2" descr="C:\Documents and Settings\Annelies\Mijn documenten\Mijn afbeeldingen\ZA - maart\IMG_8694.jpg"/>
          <p:cNvPicPr>
            <a:picLocks noGrp="1" noChangeAspect="1" noChangeArrowheads="1"/>
          </p:cNvPicPr>
          <p:nvPr>
            <p:ph idx="1"/>
          </p:nvPr>
        </p:nvPicPr>
        <p:blipFill>
          <a:blip r:embed="rId2" cstate="print"/>
          <a:srcRect/>
          <a:stretch>
            <a:fillRect/>
          </a:stretch>
        </p:blipFill>
        <p:spPr bwMode="auto">
          <a:xfrm>
            <a:off x="0" y="0"/>
            <a:ext cx="2724152" cy="2043114"/>
          </a:xfrm>
          <a:prstGeom prst="rect">
            <a:avLst/>
          </a:prstGeom>
          <a:noFill/>
        </p:spPr>
      </p:pic>
      <p:pic>
        <p:nvPicPr>
          <p:cNvPr id="7171" name="Picture 3" descr="C:\Documents and Settings\Annelies\Mijn documenten\Mijn afbeeldingen\ZA - maart\IMG_8706.jpg"/>
          <p:cNvPicPr>
            <a:picLocks noChangeAspect="1" noChangeArrowheads="1"/>
          </p:cNvPicPr>
          <p:nvPr/>
        </p:nvPicPr>
        <p:blipFill>
          <a:blip r:embed="rId3" cstate="print"/>
          <a:srcRect/>
          <a:stretch>
            <a:fillRect/>
          </a:stretch>
        </p:blipFill>
        <p:spPr bwMode="auto">
          <a:xfrm>
            <a:off x="0" y="2428868"/>
            <a:ext cx="1785918" cy="2381005"/>
          </a:xfrm>
          <a:prstGeom prst="rect">
            <a:avLst/>
          </a:prstGeom>
          <a:noFill/>
        </p:spPr>
      </p:pic>
      <p:pic>
        <p:nvPicPr>
          <p:cNvPr id="7172" name="Picture 4" descr="C:\Documents and Settings\Annelies\Mijn documenten\Mijn afbeeldingen\ZA - maart\IMG_8735.jpg"/>
          <p:cNvPicPr>
            <a:picLocks noChangeAspect="1" noChangeArrowheads="1"/>
          </p:cNvPicPr>
          <p:nvPr/>
        </p:nvPicPr>
        <p:blipFill>
          <a:blip r:embed="rId4" cstate="print"/>
          <a:srcRect/>
          <a:stretch>
            <a:fillRect/>
          </a:stretch>
        </p:blipFill>
        <p:spPr bwMode="auto">
          <a:xfrm>
            <a:off x="6191500" y="0"/>
            <a:ext cx="2952500" cy="2214578"/>
          </a:xfrm>
          <a:prstGeom prst="rect">
            <a:avLst/>
          </a:prstGeom>
          <a:noFill/>
        </p:spPr>
      </p:pic>
      <p:sp>
        <p:nvSpPr>
          <p:cNvPr id="7" name="TextBox 6"/>
          <p:cNvSpPr txBox="1"/>
          <p:nvPr/>
        </p:nvSpPr>
        <p:spPr>
          <a:xfrm>
            <a:off x="5786446" y="2214555"/>
            <a:ext cx="3357554" cy="369332"/>
          </a:xfrm>
          <a:prstGeom prst="rect">
            <a:avLst/>
          </a:prstGeom>
          <a:noFill/>
        </p:spPr>
        <p:txBody>
          <a:bodyPr wrap="square" rtlCol="0">
            <a:spAutoFit/>
          </a:bodyPr>
          <a:lstStyle/>
          <a:p>
            <a:r>
              <a:rPr lang="nl-BE" dirty="0" smtClean="0"/>
              <a:t>Rugby (en al fan van nummer 11)</a:t>
            </a:r>
            <a:endParaRPr lang="nl-NL" dirty="0"/>
          </a:p>
        </p:txBody>
      </p:sp>
      <p:sp>
        <p:nvSpPr>
          <p:cNvPr id="8" name="TextBox 7"/>
          <p:cNvSpPr txBox="1"/>
          <p:nvPr/>
        </p:nvSpPr>
        <p:spPr>
          <a:xfrm>
            <a:off x="0" y="2000240"/>
            <a:ext cx="3071802" cy="369332"/>
          </a:xfrm>
          <a:prstGeom prst="rect">
            <a:avLst/>
          </a:prstGeom>
          <a:noFill/>
        </p:spPr>
        <p:txBody>
          <a:bodyPr wrap="square" rtlCol="0">
            <a:spAutoFit/>
          </a:bodyPr>
          <a:lstStyle/>
          <a:p>
            <a:r>
              <a:rPr lang="nl-BE" dirty="0" smtClean="0"/>
              <a:t>Leeuwen en </a:t>
            </a:r>
            <a:r>
              <a:rPr lang="nl-BE" dirty="0" err="1" smtClean="0"/>
              <a:t>cheetahs</a:t>
            </a:r>
            <a:r>
              <a:rPr lang="nl-BE" dirty="0" smtClean="0"/>
              <a:t> aaien</a:t>
            </a:r>
            <a:endParaRPr lang="nl-NL" dirty="0"/>
          </a:p>
        </p:txBody>
      </p:sp>
      <p:pic>
        <p:nvPicPr>
          <p:cNvPr id="7173" name="Picture 5" descr="C:\Documents and Settings\Annelies\Mijn documenten\Mijn afbeeldingen\ZA - maart\IMG_8763.jpg"/>
          <p:cNvPicPr>
            <a:picLocks noChangeAspect="1" noChangeArrowheads="1"/>
          </p:cNvPicPr>
          <p:nvPr/>
        </p:nvPicPr>
        <p:blipFill>
          <a:blip r:embed="rId5" cstate="print"/>
          <a:srcRect/>
          <a:stretch>
            <a:fillRect/>
          </a:stretch>
        </p:blipFill>
        <p:spPr bwMode="auto">
          <a:xfrm>
            <a:off x="3143240" y="1643050"/>
            <a:ext cx="2238565" cy="2984481"/>
          </a:xfrm>
          <a:prstGeom prst="rect">
            <a:avLst/>
          </a:prstGeom>
          <a:noFill/>
        </p:spPr>
      </p:pic>
      <p:sp>
        <p:nvSpPr>
          <p:cNvPr id="10" name="TextBox 9"/>
          <p:cNvSpPr txBox="1"/>
          <p:nvPr/>
        </p:nvSpPr>
        <p:spPr>
          <a:xfrm>
            <a:off x="3714744" y="4643446"/>
            <a:ext cx="1000132" cy="369332"/>
          </a:xfrm>
          <a:prstGeom prst="rect">
            <a:avLst/>
          </a:prstGeom>
          <a:noFill/>
        </p:spPr>
        <p:txBody>
          <a:bodyPr wrap="square" rtlCol="0">
            <a:spAutoFit/>
          </a:bodyPr>
          <a:lstStyle/>
          <a:p>
            <a:r>
              <a:rPr lang="nl-BE" dirty="0" err="1" smtClean="0"/>
              <a:t>Afskeid</a:t>
            </a:r>
            <a:endParaRPr lang="nl-NL" dirty="0"/>
          </a:p>
        </p:txBody>
      </p:sp>
      <p:pic>
        <p:nvPicPr>
          <p:cNvPr id="7175" name="Picture 7" descr="C:\Documents and Settings\Annelies\Bureaublad\FB\Foto's blog\IMG_8785.jpg"/>
          <p:cNvPicPr>
            <a:picLocks noChangeAspect="1" noChangeArrowheads="1"/>
          </p:cNvPicPr>
          <p:nvPr/>
        </p:nvPicPr>
        <p:blipFill>
          <a:blip r:embed="rId6" cstate="print"/>
          <a:srcRect/>
          <a:stretch>
            <a:fillRect/>
          </a:stretch>
        </p:blipFill>
        <p:spPr bwMode="auto">
          <a:xfrm>
            <a:off x="6721754" y="2571744"/>
            <a:ext cx="2422246" cy="1928826"/>
          </a:xfrm>
          <a:prstGeom prst="rect">
            <a:avLst/>
          </a:prstGeom>
          <a:noFill/>
        </p:spPr>
      </p:pic>
      <p:sp>
        <p:nvSpPr>
          <p:cNvPr id="13" name="TextBox 12"/>
          <p:cNvSpPr txBox="1"/>
          <p:nvPr/>
        </p:nvSpPr>
        <p:spPr>
          <a:xfrm>
            <a:off x="5689015" y="4500570"/>
            <a:ext cx="3454985" cy="642942"/>
          </a:xfrm>
          <a:prstGeom prst="rect">
            <a:avLst/>
          </a:prstGeom>
          <a:noFill/>
        </p:spPr>
        <p:txBody>
          <a:bodyPr wrap="square" rtlCol="0">
            <a:spAutoFit/>
          </a:bodyPr>
          <a:lstStyle/>
          <a:p>
            <a:r>
              <a:rPr lang="nl-BE" dirty="0" smtClean="0"/>
              <a:t>Met nummer 11 (</a:t>
            </a:r>
            <a:r>
              <a:rPr lang="nl-BE" dirty="0" err="1" smtClean="0"/>
              <a:t>Jongi</a:t>
            </a:r>
            <a:r>
              <a:rPr lang="nl-BE" dirty="0" smtClean="0"/>
              <a:t> </a:t>
            </a:r>
            <a:r>
              <a:rPr lang="nl-BE" dirty="0" err="1" smtClean="0"/>
              <a:t>Nokwe</a:t>
            </a:r>
            <a:r>
              <a:rPr lang="nl-BE" dirty="0" smtClean="0"/>
              <a:t>), op de luchthaven</a:t>
            </a:r>
            <a:endParaRPr lang="nl-NL" dirty="0"/>
          </a:p>
        </p:txBody>
      </p:sp>
      <p:pic>
        <p:nvPicPr>
          <p:cNvPr id="7176" name="Picture 8" descr="C:\Documents and Settings\Annelies\Mijn documenten\Mijn afbeeldingen\ZA - maart\IMG_8818.jpg"/>
          <p:cNvPicPr>
            <a:picLocks noChangeAspect="1" noChangeArrowheads="1"/>
          </p:cNvPicPr>
          <p:nvPr/>
        </p:nvPicPr>
        <p:blipFill>
          <a:blip r:embed="rId7" cstate="print"/>
          <a:srcRect/>
          <a:stretch>
            <a:fillRect/>
          </a:stretch>
        </p:blipFill>
        <p:spPr bwMode="auto">
          <a:xfrm>
            <a:off x="0" y="5000636"/>
            <a:ext cx="2000081" cy="1500198"/>
          </a:xfrm>
          <a:prstGeom prst="rect">
            <a:avLst/>
          </a:prstGeom>
          <a:noFill/>
        </p:spPr>
      </p:pic>
      <p:sp>
        <p:nvSpPr>
          <p:cNvPr id="15" name="TextBox 14"/>
          <p:cNvSpPr txBox="1"/>
          <p:nvPr/>
        </p:nvSpPr>
        <p:spPr>
          <a:xfrm>
            <a:off x="0" y="6488668"/>
            <a:ext cx="1714480" cy="369332"/>
          </a:xfrm>
          <a:prstGeom prst="rect">
            <a:avLst/>
          </a:prstGeom>
          <a:noFill/>
        </p:spPr>
        <p:txBody>
          <a:bodyPr wrap="square" rtlCol="0">
            <a:spAutoFit/>
          </a:bodyPr>
          <a:lstStyle/>
          <a:p>
            <a:r>
              <a:rPr lang="nl-BE" dirty="0" smtClean="0"/>
              <a:t>Op het congres</a:t>
            </a:r>
            <a:endParaRPr lang="nl-NL" dirty="0"/>
          </a:p>
        </p:txBody>
      </p:sp>
      <p:pic>
        <p:nvPicPr>
          <p:cNvPr id="7177" name="Picture 9" descr="C:\Documents and Settings\Annelies\Mijn documenten\Mijn afbeeldingen\ZA - maart\IMG_8840.jpg"/>
          <p:cNvPicPr>
            <a:picLocks noChangeAspect="1" noChangeArrowheads="1"/>
          </p:cNvPicPr>
          <p:nvPr/>
        </p:nvPicPr>
        <p:blipFill>
          <a:blip r:embed="rId8" cstate="print"/>
          <a:srcRect/>
          <a:stretch>
            <a:fillRect/>
          </a:stretch>
        </p:blipFill>
        <p:spPr bwMode="auto">
          <a:xfrm>
            <a:off x="2143108" y="5000636"/>
            <a:ext cx="2428892" cy="1523677"/>
          </a:xfrm>
          <a:prstGeom prst="rect">
            <a:avLst/>
          </a:prstGeom>
          <a:noFill/>
        </p:spPr>
      </p:pic>
      <p:sp>
        <p:nvSpPr>
          <p:cNvPr id="17" name="TextBox 16"/>
          <p:cNvSpPr txBox="1"/>
          <p:nvPr/>
        </p:nvSpPr>
        <p:spPr>
          <a:xfrm>
            <a:off x="2786050" y="6488668"/>
            <a:ext cx="1571636" cy="369332"/>
          </a:xfrm>
          <a:prstGeom prst="rect">
            <a:avLst/>
          </a:prstGeom>
          <a:noFill/>
        </p:spPr>
        <p:txBody>
          <a:bodyPr wrap="square" rtlCol="0">
            <a:spAutoFit/>
          </a:bodyPr>
          <a:lstStyle/>
          <a:p>
            <a:r>
              <a:rPr lang="nl-BE" dirty="0" smtClean="0"/>
              <a:t>Gala diner</a:t>
            </a:r>
            <a:endParaRPr lang="nl-N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385</Words>
  <Application>Microsoft Office PowerPoint</Application>
  <PresentationFormat>On-screen Show (4:3)</PresentationFormat>
  <Paragraphs>64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Moemoe en Vava</vt:lpstr>
      <vt:lpstr>Hier een kort verhaaltje vanuit ZA</vt:lpstr>
      <vt:lpstr>Slide 3</vt:lpstr>
      <vt:lpstr>Namibië, veel te warm</vt:lpstr>
      <vt:lpstr>Namibië Townships </vt:lpstr>
      <vt:lpstr>Namibië </vt:lpstr>
      <vt:lpstr>Tocht naar ZA</vt:lpstr>
      <vt:lpstr>Aankomst in Bloem + Kimberley</vt:lpstr>
      <vt:lpstr>Maart</vt:lpstr>
      <vt:lpstr>April</vt:lpstr>
      <vt:lpstr>Mei</vt:lpstr>
      <vt:lpstr>Wat staat er nog op het programma? </vt:lpstr>
      <vt:lpstr>Baie lekkere dag verder!</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Moemoe en Vava</dc:title>
  <dc:creator> </dc:creator>
  <cp:lastModifiedBy> </cp:lastModifiedBy>
  <cp:revision>16</cp:revision>
  <dcterms:created xsi:type="dcterms:W3CDTF">2010-05-12T20:52:47Z</dcterms:created>
  <dcterms:modified xsi:type="dcterms:W3CDTF">2010-05-12T22:28:27Z</dcterms:modified>
</cp:coreProperties>
</file>