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elijkbenige driehoe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4230EE3-8567-45C6-8952-982564D407C9}" type="datetimeFigureOut">
              <a:rPr lang="nl-NL" smtClean="0"/>
              <a:t>26-10-2011</a:t>
            </a:fld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nl-NL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E7CF08C-5E01-4644-9CFA-19F56BDD080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30EE3-8567-45C6-8952-982564D407C9}" type="datetimeFigureOut">
              <a:rPr lang="nl-NL" smtClean="0"/>
              <a:t>26-10-2011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CF08C-5E01-4644-9CFA-19F56BDD080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30EE3-8567-45C6-8952-982564D407C9}" type="datetimeFigureOut">
              <a:rPr lang="nl-NL" smtClean="0"/>
              <a:t>26-10-2011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CF08C-5E01-4644-9CFA-19F56BDD080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4230EE3-8567-45C6-8952-982564D407C9}" type="datetimeFigureOut">
              <a:rPr lang="nl-NL" smtClean="0"/>
              <a:t>26-10-2011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CF08C-5E01-4644-9CFA-19F56BDD080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ige driehoe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Gelijkbenige driehoe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4230EE3-8567-45C6-8952-982564D407C9}" type="datetimeFigureOut">
              <a:rPr lang="nl-NL" smtClean="0"/>
              <a:t>26-10-2011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E7CF08C-5E01-4644-9CFA-19F56BDD0804}" type="slidenum">
              <a:rPr lang="nl-NL" smtClean="0"/>
              <a:t>‹nr.›</a:t>
            </a:fld>
            <a:endParaRPr lang="nl-NL"/>
          </a:p>
        </p:txBody>
      </p:sp>
      <p:cxnSp>
        <p:nvCxnSpPr>
          <p:cNvPr id="11" name="Rechte verbindingslijn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4230EE3-8567-45C6-8952-982564D407C9}" type="datetimeFigureOut">
              <a:rPr lang="nl-NL" smtClean="0"/>
              <a:t>26-10-2011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E7CF08C-5E01-4644-9CFA-19F56BDD080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4230EE3-8567-45C6-8952-982564D407C9}" type="datetimeFigureOut">
              <a:rPr lang="nl-NL" smtClean="0"/>
              <a:t>26-10-2011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E7CF08C-5E01-4644-9CFA-19F56BDD0804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30EE3-8567-45C6-8952-982564D407C9}" type="datetimeFigureOut">
              <a:rPr lang="nl-NL" smtClean="0"/>
              <a:t>26-10-2011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CF08C-5E01-4644-9CFA-19F56BDD080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4230EE3-8567-45C6-8952-982564D407C9}" type="datetimeFigureOut">
              <a:rPr lang="nl-NL" smtClean="0"/>
              <a:t>26-10-2011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E7CF08C-5E01-4644-9CFA-19F56BDD0804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4230EE3-8567-45C6-8952-982564D407C9}" type="datetimeFigureOut">
              <a:rPr lang="nl-NL" smtClean="0"/>
              <a:t>26-10-2011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E7CF08C-5E01-4644-9CFA-19F56BDD0804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4230EE3-8567-45C6-8952-982564D407C9}" type="datetimeFigureOut">
              <a:rPr lang="nl-NL" smtClean="0"/>
              <a:t>26-10-2011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E7CF08C-5E01-4644-9CFA-19F56BDD0804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ige driehoe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Rechte verbindingslijn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Rechte verbindingslijn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4230EE3-8567-45C6-8952-982564D407C9}" type="datetimeFigureOut">
              <a:rPr lang="nl-NL" smtClean="0"/>
              <a:t>26-10-2011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E7CF08C-5E01-4644-9CFA-19F56BDD0804}" type="slidenum">
              <a:rPr lang="nl-NL" smtClean="0"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>World </a:t>
            </a:r>
            <a:r>
              <a:rPr lang="nl-BE" dirty="0" err="1" smtClean="0"/>
              <a:t>press</a:t>
            </a:r>
            <a:r>
              <a:rPr lang="nl-BE" dirty="0" smtClean="0"/>
              <a:t> </a:t>
            </a:r>
            <a:r>
              <a:rPr lang="nl-BE" dirty="0" err="1" smtClean="0"/>
              <a:t>photo</a:t>
            </a:r>
            <a:r>
              <a:rPr lang="nl-BE" dirty="0" smtClean="0"/>
              <a:t>	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dirty="0" err="1" smtClean="0"/>
              <a:t>Annelien</a:t>
            </a:r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nl-BE" dirty="0" smtClean="0"/>
          </a:p>
          <a:p>
            <a:endParaRPr lang="nl-BE" dirty="0" smtClean="0"/>
          </a:p>
          <a:p>
            <a:endParaRPr lang="nl-BE" dirty="0" smtClean="0"/>
          </a:p>
          <a:p>
            <a:r>
              <a:rPr lang="nl-BE" dirty="0" smtClean="0"/>
              <a:t>Jaartal: 1980</a:t>
            </a:r>
          </a:p>
          <a:p>
            <a:r>
              <a:rPr lang="nl-BE" dirty="0" smtClean="0"/>
              <a:t>Korte toelichting: Hongersnood in </a:t>
            </a:r>
            <a:r>
              <a:rPr lang="nl-BE" dirty="0" err="1" smtClean="0"/>
              <a:t>Uganda</a:t>
            </a:r>
            <a:endParaRPr lang="nl-BE" dirty="0" smtClean="0"/>
          </a:p>
          <a:p>
            <a:r>
              <a:rPr lang="nl-BE" dirty="0" smtClean="0"/>
              <a:t>Bronverwijzing: http://www.werkmens.be/2008/02/09/world-press-photo-2007/</a:t>
            </a:r>
            <a:endParaRPr lang="nl-NL" dirty="0"/>
          </a:p>
        </p:txBody>
      </p:sp>
      <p:pic>
        <p:nvPicPr>
          <p:cNvPr id="1028" name="Picture 4" descr="http://www.werkmens.be/blog/wp-content/uploads/2008/02/worldpressphoto198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500042"/>
            <a:ext cx="4286250" cy="2895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 smtClean="0"/>
          </a:p>
          <a:p>
            <a:endParaRPr lang="nl-BE" dirty="0" smtClean="0"/>
          </a:p>
          <a:p>
            <a:endParaRPr lang="nl-BE" dirty="0" smtClean="0"/>
          </a:p>
          <a:p>
            <a:r>
              <a:rPr lang="nl-BE" dirty="0" smtClean="0"/>
              <a:t>Jaartal: 2006</a:t>
            </a:r>
          </a:p>
          <a:p>
            <a:r>
              <a:rPr lang="nl-BE" dirty="0" smtClean="0"/>
              <a:t>Korte toelichting: Oorlog in Libanon</a:t>
            </a:r>
          </a:p>
          <a:p>
            <a:r>
              <a:rPr lang="nl-BE" dirty="0" smtClean="0"/>
              <a:t>Bronverwijzing: http://www.werkmens.be/2008/02/09/world-press-photo-2007/</a:t>
            </a:r>
            <a:endParaRPr lang="nl-NL" dirty="0"/>
          </a:p>
        </p:txBody>
      </p:sp>
      <p:pic>
        <p:nvPicPr>
          <p:cNvPr id="125954" name="Picture 2" descr="http://www.werkmens.be/blog/wp-content/uploads/2008/02/worldpressphoto20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285728"/>
            <a:ext cx="4087279" cy="30654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 smtClean="0"/>
          </a:p>
          <a:p>
            <a:endParaRPr lang="nl-BE" dirty="0" smtClean="0"/>
          </a:p>
          <a:p>
            <a:endParaRPr lang="nl-BE" dirty="0" smtClean="0"/>
          </a:p>
          <a:p>
            <a:r>
              <a:rPr lang="nl-BE" dirty="0" smtClean="0"/>
              <a:t>Jaartal: 2004</a:t>
            </a:r>
          </a:p>
          <a:p>
            <a:r>
              <a:rPr lang="nl-BE" dirty="0" smtClean="0"/>
              <a:t>Korte toelichting: </a:t>
            </a:r>
            <a:r>
              <a:rPr lang="nl-BE" dirty="0" err="1" smtClean="0"/>
              <a:t>Tsunamie</a:t>
            </a:r>
            <a:r>
              <a:rPr lang="nl-BE" dirty="0" smtClean="0"/>
              <a:t> in Indonesië</a:t>
            </a:r>
          </a:p>
          <a:p>
            <a:r>
              <a:rPr lang="nl-BE" dirty="0" smtClean="0"/>
              <a:t>Bronverwijzing: http://www.werkmens.be/2008/02/09/world-press-photo-2007/</a:t>
            </a:r>
            <a:endParaRPr lang="nl-NL" dirty="0"/>
          </a:p>
        </p:txBody>
      </p:sp>
      <p:pic>
        <p:nvPicPr>
          <p:cNvPr id="126978" name="Picture 2" descr="http://www.werkmens.be/blog/wp-content/uploads/2008/02/worldpressphoto20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357166"/>
            <a:ext cx="4669026" cy="28511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nl-BE" dirty="0" smtClean="0"/>
          </a:p>
          <a:p>
            <a:endParaRPr lang="nl-BE" dirty="0" smtClean="0"/>
          </a:p>
          <a:p>
            <a:endParaRPr lang="nl-BE" dirty="0" smtClean="0"/>
          </a:p>
          <a:p>
            <a:r>
              <a:rPr lang="nl-BE" dirty="0" smtClean="0"/>
              <a:t>Jaartal: 1972</a:t>
            </a:r>
          </a:p>
          <a:p>
            <a:r>
              <a:rPr lang="nl-BE" dirty="0" smtClean="0"/>
              <a:t>Korte toelichting: Kinderen lopen weg van de plaats waar per ongeluk napalm is gedropt in Vietnam.</a:t>
            </a:r>
          </a:p>
          <a:p>
            <a:r>
              <a:rPr lang="nl-NL" dirty="0" smtClean="0"/>
              <a:t>http://www.werkmens.be/2008/02/09/world-press-photo-2007/</a:t>
            </a:r>
            <a:endParaRPr lang="nl-NL" dirty="0"/>
          </a:p>
        </p:txBody>
      </p:sp>
      <p:pic>
        <p:nvPicPr>
          <p:cNvPr id="128002" name="Picture 2" descr="http://www.werkmens.be/blog/wp-content/uploads/2008/02/worldpressphoto197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85728"/>
            <a:ext cx="3810000" cy="274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</TotalTime>
  <Words>74</Words>
  <Application>Microsoft Office PowerPoint</Application>
  <PresentationFormat>Diavoorstelling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Verve</vt:lpstr>
      <vt:lpstr>World press photo </vt:lpstr>
      <vt:lpstr>Dia 2</vt:lpstr>
      <vt:lpstr>Dia 3</vt:lpstr>
      <vt:lpstr>Dia 4</vt:lpstr>
      <vt:lpstr>Dia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press photo </dc:title>
  <dc:creator>a.bormans</dc:creator>
  <cp:lastModifiedBy>a.bormans</cp:lastModifiedBy>
  <cp:revision>1</cp:revision>
  <dcterms:created xsi:type="dcterms:W3CDTF">2011-10-26T06:48:52Z</dcterms:created>
  <dcterms:modified xsi:type="dcterms:W3CDTF">2011-10-26T06:58:05Z</dcterms:modified>
</cp:coreProperties>
</file>