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23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6D2E3-EDAA-4DA8-92BC-3DE594BF514B}" type="datetimeFigureOut">
              <a:rPr lang="nl-BE" smtClean="0"/>
              <a:pPr/>
              <a:t>9/12/2012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43659-9639-4505-821A-5D94C6D1CB6F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6D2E3-EDAA-4DA8-92BC-3DE594BF514B}" type="datetimeFigureOut">
              <a:rPr lang="nl-BE" smtClean="0"/>
              <a:pPr/>
              <a:t>9/12/2012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43659-9639-4505-821A-5D94C6D1CB6F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6D2E3-EDAA-4DA8-92BC-3DE594BF514B}" type="datetimeFigureOut">
              <a:rPr lang="nl-BE" smtClean="0"/>
              <a:pPr/>
              <a:t>9/12/2012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43659-9639-4505-821A-5D94C6D1CB6F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6D2E3-EDAA-4DA8-92BC-3DE594BF514B}" type="datetimeFigureOut">
              <a:rPr lang="nl-BE" smtClean="0"/>
              <a:pPr/>
              <a:t>9/12/2012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43659-9639-4505-821A-5D94C6D1CB6F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6D2E3-EDAA-4DA8-92BC-3DE594BF514B}" type="datetimeFigureOut">
              <a:rPr lang="nl-BE" smtClean="0"/>
              <a:pPr/>
              <a:t>9/12/2012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43659-9639-4505-821A-5D94C6D1CB6F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6D2E3-EDAA-4DA8-92BC-3DE594BF514B}" type="datetimeFigureOut">
              <a:rPr lang="nl-BE" smtClean="0"/>
              <a:pPr/>
              <a:t>9/12/2012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43659-9639-4505-821A-5D94C6D1CB6F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6D2E3-EDAA-4DA8-92BC-3DE594BF514B}" type="datetimeFigureOut">
              <a:rPr lang="nl-BE" smtClean="0"/>
              <a:pPr/>
              <a:t>9/12/2012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43659-9639-4505-821A-5D94C6D1CB6F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6D2E3-EDAA-4DA8-92BC-3DE594BF514B}" type="datetimeFigureOut">
              <a:rPr lang="nl-BE" smtClean="0"/>
              <a:pPr/>
              <a:t>9/12/2012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43659-9639-4505-821A-5D94C6D1CB6F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6D2E3-EDAA-4DA8-92BC-3DE594BF514B}" type="datetimeFigureOut">
              <a:rPr lang="nl-BE" smtClean="0"/>
              <a:pPr/>
              <a:t>9/12/2012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43659-9639-4505-821A-5D94C6D1CB6F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6D2E3-EDAA-4DA8-92BC-3DE594BF514B}" type="datetimeFigureOut">
              <a:rPr lang="nl-BE" smtClean="0"/>
              <a:pPr/>
              <a:t>9/12/2012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43659-9639-4505-821A-5D94C6D1CB6F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6D2E3-EDAA-4DA8-92BC-3DE594BF514B}" type="datetimeFigureOut">
              <a:rPr lang="nl-BE" smtClean="0"/>
              <a:pPr/>
              <a:t>9/12/2012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43659-9639-4505-821A-5D94C6D1CB6F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F6D2E3-EDAA-4DA8-92BC-3DE594BF514B}" type="datetimeFigureOut">
              <a:rPr lang="nl-BE" smtClean="0"/>
              <a:pPr/>
              <a:t>9/12/2012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C43659-9639-4505-821A-5D94C6D1CB6F}" type="slidenum">
              <a:rPr lang="nl-BE" smtClean="0"/>
              <a:pPr/>
              <a:t>‹nr.›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50" y="76200"/>
            <a:ext cx="8572500" cy="678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Diavoorstelling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2" baseType="lpstr">
      <vt:lpstr>Office-thema</vt:lpstr>
      <vt:lpstr>Dia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William</dc:creator>
  <cp:lastModifiedBy>William</cp:lastModifiedBy>
  <cp:revision>2</cp:revision>
  <dcterms:created xsi:type="dcterms:W3CDTF">2012-12-09T19:20:38Z</dcterms:created>
  <dcterms:modified xsi:type="dcterms:W3CDTF">2012-12-09T19:34:05Z</dcterms:modified>
</cp:coreProperties>
</file>