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slideshow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89" r:id="rId2"/>
    <p:sldId id="257" r:id="rId3"/>
    <p:sldId id="272" r:id="rId4"/>
    <p:sldId id="259" r:id="rId5"/>
    <p:sldId id="275" r:id="rId6"/>
    <p:sldId id="258" r:id="rId7"/>
    <p:sldId id="260" r:id="rId8"/>
    <p:sldId id="267" r:id="rId9"/>
    <p:sldId id="264" r:id="rId10"/>
    <p:sldId id="271" r:id="rId11"/>
    <p:sldId id="262" r:id="rId12"/>
    <p:sldId id="283" r:id="rId13"/>
    <p:sldId id="268" r:id="rId14"/>
    <p:sldId id="284" r:id="rId15"/>
    <p:sldId id="263" r:id="rId16"/>
    <p:sldId id="270" r:id="rId17"/>
    <p:sldId id="261" r:id="rId18"/>
    <p:sldId id="292" r:id="rId19"/>
    <p:sldId id="277" r:id="rId20"/>
    <p:sldId id="279" r:id="rId21"/>
    <p:sldId id="295" r:id="rId22"/>
    <p:sldId id="288" r:id="rId23"/>
    <p:sldId id="297" r:id="rId24"/>
    <p:sldId id="300" r:id="rId25"/>
    <p:sldId id="301" r:id="rId26"/>
    <p:sldId id="302" r:id="rId27"/>
    <p:sldId id="303" r:id="rId28"/>
    <p:sldId id="286" r:id="rId29"/>
    <p:sldId id="287" r:id="rId30"/>
    <p:sldId id="282" r:id="rId31"/>
    <p:sldId id="304" r:id="rId32"/>
    <p:sldId id="269" r:id="rId33"/>
    <p:sldId id="265" r:id="rId34"/>
    <p:sldId id="285" r:id="rId35"/>
    <p:sldId id="296" r:id="rId36"/>
    <p:sldId id="298" r:id="rId37"/>
    <p:sldId id="299" r:id="rId38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358CF"/>
    <a:srgbClr val="3D40C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42" autoAdjust="0"/>
    <p:restoredTop sz="94660"/>
  </p:normalViewPr>
  <p:slideViewPr>
    <p:cSldViewPr>
      <p:cViewPr varScale="1">
        <p:scale>
          <a:sx n="104" d="100"/>
          <a:sy n="104" d="100"/>
        </p:scale>
        <p:origin x="-18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513CF4-081E-4586-B1BF-ACE28F3C6720}" type="datetimeFigureOut">
              <a:rPr lang="nl-NL" smtClean="0"/>
              <a:pPr/>
              <a:t>19-9-2016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D1761F-783E-4EEE-A930-E49B194A5163}" type="slidenum">
              <a:rPr lang="nl-NL" smtClean="0"/>
              <a:pPr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1761F-783E-4EEE-A930-E49B194A5163}" type="slidenum">
              <a:rPr lang="nl-NL" smtClean="0"/>
              <a:pPr/>
              <a:t>4</a:t>
            </a:fld>
            <a:endParaRPr lang="nl-N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1761F-783E-4EEE-A930-E49B194A5163}" type="slidenum">
              <a:rPr lang="nl-NL" smtClean="0"/>
              <a:pPr/>
              <a:t>17</a:t>
            </a:fld>
            <a:endParaRPr lang="nl-NL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1761F-783E-4EEE-A930-E49B194A5163}" type="slidenum">
              <a:rPr lang="nl-NL" smtClean="0"/>
              <a:pPr/>
              <a:t>18</a:t>
            </a:fld>
            <a:endParaRPr lang="nl-NL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1761F-783E-4EEE-A930-E49B194A5163}" type="slidenum">
              <a:rPr lang="nl-NL" smtClean="0"/>
              <a:pPr/>
              <a:t>19</a:t>
            </a:fld>
            <a:endParaRPr lang="nl-NL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1761F-783E-4EEE-A930-E49B194A5163}" type="slidenum">
              <a:rPr lang="nl-NL" smtClean="0"/>
              <a:pPr/>
              <a:t>20</a:t>
            </a:fld>
            <a:endParaRPr lang="nl-NL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1761F-783E-4EEE-A930-E49B194A5163}" type="slidenum">
              <a:rPr lang="nl-NL" smtClean="0"/>
              <a:pPr/>
              <a:t>22</a:t>
            </a:fld>
            <a:endParaRPr lang="nl-NL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1761F-783E-4EEE-A930-E49B194A5163}" type="slidenum">
              <a:rPr lang="nl-NL" smtClean="0"/>
              <a:pPr/>
              <a:t>23</a:t>
            </a:fld>
            <a:endParaRPr lang="nl-NL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1761F-783E-4EEE-A930-E49B194A5163}" type="slidenum">
              <a:rPr lang="nl-NL" smtClean="0"/>
              <a:pPr/>
              <a:t>24</a:t>
            </a:fld>
            <a:endParaRPr lang="nl-NL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1761F-783E-4EEE-A930-E49B194A5163}" type="slidenum">
              <a:rPr lang="nl-NL" smtClean="0"/>
              <a:pPr/>
              <a:t>25</a:t>
            </a:fld>
            <a:endParaRPr lang="nl-NL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1761F-783E-4EEE-A930-E49B194A5163}" type="slidenum">
              <a:rPr lang="nl-NL" smtClean="0"/>
              <a:pPr/>
              <a:t>26</a:t>
            </a:fld>
            <a:endParaRPr lang="nl-NL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1761F-783E-4EEE-A930-E49B194A5163}" type="slidenum">
              <a:rPr lang="nl-NL" smtClean="0"/>
              <a:pPr/>
              <a:t>27</a:t>
            </a:fld>
            <a:endParaRPr lang="nl-N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1761F-783E-4EEE-A930-E49B194A5163}" type="slidenum">
              <a:rPr lang="nl-NL" smtClean="0"/>
              <a:pPr/>
              <a:t>5</a:t>
            </a:fld>
            <a:endParaRPr lang="nl-NL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1761F-783E-4EEE-A930-E49B194A5163}" type="slidenum">
              <a:rPr lang="nl-NL" smtClean="0"/>
              <a:pPr/>
              <a:t>30</a:t>
            </a:fld>
            <a:endParaRPr lang="nl-NL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1761F-783E-4EEE-A930-E49B194A5163}" type="slidenum">
              <a:rPr lang="nl-NL" smtClean="0"/>
              <a:pPr/>
              <a:t>31</a:t>
            </a:fld>
            <a:endParaRPr lang="nl-NL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1761F-783E-4EEE-A930-E49B194A5163}" type="slidenum">
              <a:rPr lang="nl-NL" smtClean="0"/>
              <a:pPr/>
              <a:t>33</a:t>
            </a:fld>
            <a:endParaRPr lang="nl-NL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1761F-783E-4EEE-A930-E49B194A5163}" type="slidenum">
              <a:rPr lang="nl-NL" smtClean="0"/>
              <a:pPr/>
              <a:t>35</a:t>
            </a:fld>
            <a:endParaRPr lang="nl-N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1761F-783E-4EEE-A930-E49B194A5163}" type="slidenum">
              <a:rPr lang="nl-NL" smtClean="0"/>
              <a:pPr/>
              <a:t>6</a:t>
            </a:fld>
            <a:endParaRPr lang="nl-N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1761F-783E-4EEE-A930-E49B194A5163}" type="slidenum">
              <a:rPr lang="nl-NL" smtClean="0"/>
              <a:pPr/>
              <a:t>8</a:t>
            </a:fld>
            <a:endParaRPr lang="nl-N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1761F-783E-4EEE-A930-E49B194A5163}" type="slidenum">
              <a:rPr lang="nl-NL" smtClean="0"/>
              <a:pPr/>
              <a:t>10</a:t>
            </a:fld>
            <a:endParaRPr lang="nl-N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1761F-783E-4EEE-A930-E49B194A5163}" type="slidenum">
              <a:rPr lang="nl-NL" smtClean="0"/>
              <a:pPr/>
              <a:t>12</a:t>
            </a:fld>
            <a:endParaRPr lang="nl-N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1761F-783E-4EEE-A930-E49B194A5163}" type="slidenum">
              <a:rPr lang="nl-NL" smtClean="0"/>
              <a:pPr/>
              <a:t>13</a:t>
            </a:fld>
            <a:endParaRPr lang="nl-NL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1761F-783E-4EEE-A930-E49B194A5163}" type="slidenum">
              <a:rPr lang="nl-NL" smtClean="0"/>
              <a:pPr/>
              <a:t>14</a:t>
            </a:fld>
            <a:endParaRPr lang="nl-N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1761F-783E-4EEE-A930-E49B194A5163}" type="slidenum">
              <a:rPr lang="nl-NL" smtClean="0"/>
              <a:pPr/>
              <a:t>15</a:t>
            </a:fld>
            <a:endParaRPr lang="nl-N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het opmaakprofiel van de modelondertitel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E3722-D554-4E54-B737-0DD55CD02C2B}" type="datetimeFigureOut">
              <a:rPr lang="nl-NL" smtClean="0"/>
              <a:pPr/>
              <a:t>19-9-2016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D4CD0-B27F-486D-805C-7D53C9DAEB0E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  <p:transition advClick="0" advTm="5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E3722-D554-4E54-B737-0DD55CD02C2B}" type="datetimeFigureOut">
              <a:rPr lang="nl-NL" smtClean="0"/>
              <a:pPr/>
              <a:t>19-9-2016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D4CD0-B27F-486D-805C-7D53C9DAEB0E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  <p:transition advClick="0" advTm="5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E3722-D554-4E54-B737-0DD55CD02C2B}" type="datetimeFigureOut">
              <a:rPr lang="nl-NL" smtClean="0"/>
              <a:pPr/>
              <a:t>19-9-2016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D4CD0-B27F-486D-805C-7D53C9DAEB0E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  <p:transition advClick="0" advTm="5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E3722-D554-4E54-B737-0DD55CD02C2B}" type="datetimeFigureOut">
              <a:rPr lang="nl-NL" smtClean="0"/>
              <a:pPr/>
              <a:t>19-9-2016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D4CD0-B27F-486D-805C-7D53C9DAEB0E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  <p:transition advClick="0" advTm="5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E3722-D554-4E54-B737-0DD55CD02C2B}" type="datetimeFigureOut">
              <a:rPr lang="nl-NL" smtClean="0"/>
              <a:pPr/>
              <a:t>19-9-2016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D4CD0-B27F-486D-805C-7D53C9DAEB0E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  <p:transition advClick="0" advTm="5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E3722-D554-4E54-B737-0DD55CD02C2B}" type="datetimeFigureOut">
              <a:rPr lang="nl-NL" smtClean="0"/>
              <a:pPr/>
              <a:t>19-9-2016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D4CD0-B27F-486D-805C-7D53C9DAEB0E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  <p:transition advClick="0" advTm="5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E3722-D554-4E54-B737-0DD55CD02C2B}" type="datetimeFigureOut">
              <a:rPr lang="nl-NL" smtClean="0"/>
              <a:pPr/>
              <a:t>19-9-2016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D4CD0-B27F-486D-805C-7D53C9DAEB0E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  <p:transition advClick="0" advTm="5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E3722-D554-4E54-B737-0DD55CD02C2B}" type="datetimeFigureOut">
              <a:rPr lang="nl-NL" smtClean="0"/>
              <a:pPr/>
              <a:t>19-9-2016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D4CD0-B27F-486D-805C-7D53C9DAEB0E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  <p:transition advClick="0" advTm="5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E3722-D554-4E54-B737-0DD55CD02C2B}" type="datetimeFigureOut">
              <a:rPr lang="nl-NL" smtClean="0"/>
              <a:pPr/>
              <a:t>19-9-2016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D4CD0-B27F-486D-805C-7D53C9DAEB0E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  <p:transition advClick="0" advTm="5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E3722-D554-4E54-B737-0DD55CD02C2B}" type="datetimeFigureOut">
              <a:rPr lang="nl-NL" smtClean="0"/>
              <a:pPr/>
              <a:t>19-9-2016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D4CD0-B27F-486D-805C-7D53C9DAEB0E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  <p:transition advClick="0" advTm="5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E3722-D554-4E54-B737-0DD55CD02C2B}" type="datetimeFigureOut">
              <a:rPr lang="nl-NL" smtClean="0"/>
              <a:pPr/>
              <a:t>19-9-2016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D4CD0-B27F-486D-805C-7D53C9DAEB0E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  <p:transition advClick="0" advTm="5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5E3722-D554-4E54-B737-0DD55CD02C2B}" type="datetimeFigureOut">
              <a:rPr lang="nl-NL" smtClean="0"/>
              <a:pPr/>
              <a:t>19-9-2016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CD4CD0-B27F-486D-805C-7D53C9DAEB0E}" type="slidenum">
              <a:rPr lang="nl-NL" smtClean="0"/>
              <a:pPr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5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gif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jpeg"/><Relationship Id="rId7" Type="http://schemas.openxmlformats.org/officeDocument/2006/relationships/image" Target="../media/image66.png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69.png"/><Relationship Id="rId5" Type="http://schemas.openxmlformats.org/officeDocument/2006/relationships/image" Target="../media/image64.png"/><Relationship Id="rId10" Type="http://schemas.openxmlformats.org/officeDocument/2006/relationships/image" Target="../media/image68.png"/><Relationship Id="rId4" Type="http://schemas.openxmlformats.org/officeDocument/2006/relationships/image" Target="../media/image63.jpeg"/><Relationship Id="rId9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2.jpeg"/><Relationship Id="rId7" Type="http://schemas.openxmlformats.org/officeDocument/2006/relationships/image" Target="../media/image75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1.jpeg"/><Relationship Id="rId7" Type="http://schemas.openxmlformats.org/officeDocument/2006/relationships/image" Target="../media/image49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11" Type="http://schemas.openxmlformats.org/officeDocument/2006/relationships/image" Target="../media/image76.jpeg"/><Relationship Id="rId5" Type="http://schemas.openxmlformats.org/officeDocument/2006/relationships/image" Target="../media/image73.png"/><Relationship Id="rId10" Type="http://schemas.openxmlformats.org/officeDocument/2006/relationships/image" Target="../media/image80.png"/><Relationship Id="rId4" Type="http://schemas.openxmlformats.org/officeDocument/2006/relationships/image" Target="../media/image72.jpeg"/><Relationship Id="rId9" Type="http://schemas.openxmlformats.org/officeDocument/2006/relationships/image" Target="../media/image7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gif"/><Relationship Id="rId5" Type="http://schemas.openxmlformats.org/officeDocument/2006/relationships/image" Target="../media/image85.png"/><Relationship Id="rId4" Type="http://schemas.openxmlformats.org/officeDocument/2006/relationships/image" Target="../media/image8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jpe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10" Type="http://schemas.openxmlformats.org/officeDocument/2006/relationships/image" Target="../media/image49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108.png"/><Relationship Id="rId18" Type="http://schemas.openxmlformats.org/officeDocument/2006/relationships/image" Target="../media/image112.png"/><Relationship Id="rId3" Type="http://schemas.openxmlformats.org/officeDocument/2006/relationships/image" Target="../media/image98.jpeg"/><Relationship Id="rId21" Type="http://schemas.openxmlformats.org/officeDocument/2006/relationships/image" Target="../media/image115.png"/><Relationship Id="rId7" Type="http://schemas.openxmlformats.org/officeDocument/2006/relationships/image" Target="../media/image102.png"/><Relationship Id="rId12" Type="http://schemas.openxmlformats.org/officeDocument/2006/relationships/image" Target="../media/image107.png"/><Relationship Id="rId17" Type="http://schemas.openxmlformats.org/officeDocument/2006/relationships/image" Target="../media/image82.png"/><Relationship Id="rId25" Type="http://schemas.openxmlformats.org/officeDocument/2006/relationships/image" Target="../media/image119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11.png"/><Relationship Id="rId20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11" Type="http://schemas.openxmlformats.org/officeDocument/2006/relationships/image" Target="../media/image106.png"/><Relationship Id="rId24" Type="http://schemas.openxmlformats.org/officeDocument/2006/relationships/image" Target="../media/image118.png"/><Relationship Id="rId5" Type="http://schemas.openxmlformats.org/officeDocument/2006/relationships/image" Target="../media/image100.png"/><Relationship Id="rId15" Type="http://schemas.openxmlformats.org/officeDocument/2006/relationships/image" Target="../media/image110.png"/><Relationship Id="rId23" Type="http://schemas.openxmlformats.org/officeDocument/2006/relationships/image" Target="../media/image117.png"/><Relationship Id="rId10" Type="http://schemas.openxmlformats.org/officeDocument/2006/relationships/image" Target="../media/image105.png"/><Relationship Id="rId19" Type="http://schemas.openxmlformats.org/officeDocument/2006/relationships/image" Target="../media/image113.png"/><Relationship Id="rId4" Type="http://schemas.openxmlformats.org/officeDocument/2006/relationships/image" Target="../media/image99.png"/><Relationship Id="rId9" Type="http://schemas.openxmlformats.org/officeDocument/2006/relationships/image" Target="../media/image104.png"/><Relationship Id="rId14" Type="http://schemas.openxmlformats.org/officeDocument/2006/relationships/image" Target="../media/image109.png"/><Relationship Id="rId22" Type="http://schemas.openxmlformats.org/officeDocument/2006/relationships/image" Target="../media/image11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11.png"/><Relationship Id="rId18" Type="http://schemas.openxmlformats.org/officeDocument/2006/relationships/image" Target="../media/image122.png"/><Relationship Id="rId3" Type="http://schemas.openxmlformats.org/officeDocument/2006/relationships/image" Target="../media/image98.jpeg"/><Relationship Id="rId21" Type="http://schemas.openxmlformats.org/officeDocument/2006/relationships/image" Target="../media/image124.png"/><Relationship Id="rId7" Type="http://schemas.openxmlformats.org/officeDocument/2006/relationships/image" Target="../media/image99.png"/><Relationship Id="rId12" Type="http://schemas.openxmlformats.org/officeDocument/2006/relationships/image" Target="../media/image110.png"/><Relationship Id="rId17" Type="http://schemas.openxmlformats.org/officeDocument/2006/relationships/image" Target="../media/image119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18.png"/><Relationship Id="rId20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11" Type="http://schemas.openxmlformats.org/officeDocument/2006/relationships/image" Target="../media/image109.png"/><Relationship Id="rId5" Type="http://schemas.openxmlformats.org/officeDocument/2006/relationships/image" Target="../media/image106.png"/><Relationship Id="rId15" Type="http://schemas.openxmlformats.org/officeDocument/2006/relationships/image" Target="../media/image121.png"/><Relationship Id="rId23" Type="http://schemas.openxmlformats.org/officeDocument/2006/relationships/image" Target="../media/image125.png"/><Relationship Id="rId10" Type="http://schemas.openxmlformats.org/officeDocument/2006/relationships/image" Target="../media/image105.png"/><Relationship Id="rId19" Type="http://schemas.openxmlformats.org/officeDocument/2006/relationships/image" Target="../media/image123.png"/><Relationship Id="rId4" Type="http://schemas.openxmlformats.org/officeDocument/2006/relationships/image" Target="../media/image120.png"/><Relationship Id="rId9" Type="http://schemas.openxmlformats.org/officeDocument/2006/relationships/image" Target="../media/image103.png"/><Relationship Id="rId14" Type="http://schemas.openxmlformats.org/officeDocument/2006/relationships/image" Target="../media/image82.png"/><Relationship Id="rId22" Type="http://schemas.openxmlformats.org/officeDocument/2006/relationships/image" Target="../media/image10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62.jpeg"/><Relationship Id="rId7" Type="http://schemas.openxmlformats.org/officeDocument/2006/relationships/image" Target="../media/image129.png"/><Relationship Id="rId12" Type="http://schemas.openxmlformats.org/officeDocument/2006/relationships/image" Target="../media/image1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png"/><Relationship Id="rId11" Type="http://schemas.openxmlformats.org/officeDocument/2006/relationships/image" Target="../media/image132.png"/><Relationship Id="rId5" Type="http://schemas.openxmlformats.org/officeDocument/2006/relationships/image" Target="../media/image127.png"/><Relationship Id="rId10" Type="http://schemas.openxmlformats.org/officeDocument/2006/relationships/image" Target="../media/image63.jpeg"/><Relationship Id="rId4" Type="http://schemas.openxmlformats.org/officeDocument/2006/relationships/image" Target="../media/image126.png"/><Relationship Id="rId9" Type="http://schemas.openxmlformats.org/officeDocument/2006/relationships/image" Target="../media/image1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13" Type="http://schemas.openxmlformats.org/officeDocument/2006/relationships/image" Target="../media/image143.png"/><Relationship Id="rId18" Type="http://schemas.openxmlformats.org/officeDocument/2006/relationships/image" Target="../media/image148.png"/><Relationship Id="rId3" Type="http://schemas.openxmlformats.org/officeDocument/2006/relationships/image" Target="../media/image98.jpeg"/><Relationship Id="rId21" Type="http://schemas.openxmlformats.org/officeDocument/2006/relationships/image" Target="../media/image133.png"/><Relationship Id="rId7" Type="http://schemas.openxmlformats.org/officeDocument/2006/relationships/image" Target="../media/image137.png"/><Relationship Id="rId12" Type="http://schemas.openxmlformats.org/officeDocument/2006/relationships/image" Target="../media/image142.png"/><Relationship Id="rId17" Type="http://schemas.openxmlformats.org/officeDocument/2006/relationships/image" Target="../media/image147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46.png"/><Relationship Id="rId20" Type="http://schemas.openxmlformats.org/officeDocument/2006/relationships/image" Target="../media/image1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png"/><Relationship Id="rId11" Type="http://schemas.openxmlformats.org/officeDocument/2006/relationships/image" Target="../media/image141.png"/><Relationship Id="rId5" Type="http://schemas.openxmlformats.org/officeDocument/2006/relationships/image" Target="../media/image135.png"/><Relationship Id="rId15" Type="http://schemas.openxmlformats.org/officeDocument/2006/relationships/image" Target="../media/image145.png"/><Relationship Id="rId10" Type="http://schemas.openxmlformats.org/officeDocument/2006/relationships/image" Target="../media/image140.png"/><Relationship Id="rId19" Type="http://schemas.openxmlformats.org/officeDocument/2006/relationships/image" Target="../media/image149.png"/><Relationship Id="rId4" Type="http://schemas.openxmlformats.org/officeDocument/2006/relationships/image" Target="../media/image134.png"/><Relationship Id="rId9" Type="http://schemas.openxmlformats.org/officeDocument/2006/relationships/image" Target="../media/image139.png"/><Relationship Id="rId14" Type="http://schemas.openxmlformats.org/officeDocument/2006/relationships/image" Target="../media/image14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3" Type="http://schemas.openxmlformats.org/officeDocument/2006/relationships/image" Target="../media/image151.png"/><Relationship Id="rId7" Type="http://schemas.openxmlformats.org/officeDocument/2006/relationships/image" Target="../media/image155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4.png"/><Relationship Id="rId5" Type="http://schemas.openxmlformats.org/officeDocument/2006/relationships/image" Target="../media/image153.png"/><Relationship Id="rId10" Type="http://schemas.openxmlformats.org/officeDocument/2006/relationships/image" Target="../media/image158.png"/><Relationship Id="rId4" Type="http://schemas.openxmlformats.org/officeDocument/2006/relationships/image" Target="../media/image152.png"/><Relationship Id="rId9" Type="http://schemas.openxmlformats.org/officeDocument/2006/relationships/image" Target="../media/image15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13" Type="http://schemas.openxmlformats.org/officeDocument/2006/relationships/image" Target="../media/image133.png"/><Relationship Id="rId3" Type="http://schemas.openxmlformats.org/officeDocument/2006/relationships/image" Target="../media/image159.jpeg"/><Relationship Id="rId7" Type="http://schemas.openxmlformats.org/officeDocument/2006/relationships/image" Target="../media/image161.png"/><Relationship Id="rId12" Type="http://schemas.openxmlformats.org/officeDocument/2006/relationships/image" Target="../media/image15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0.png"/><Relationship Id="rId11" Type="http://schemas.openxmlformats.org/officeDocument/2006/relationships/image" Target="../media/image164.png"/><Relationship Id="rId5" Type="http://schemas.openxmlformats.org/officeDocument/2006/relationships/image" Target="../media/image156.png"/><Relationship Id="rId10" Type="http://schemas.openxmlformats.org/officeDocument/2006/relationships/image" Target="../media/image163.png"/><Relationship Id="rId4" Type="http://schemas.openxmlformats.org/officeDocument/2006/relationships/image" Target="../media/image152.png"/><Relationship Id="rId9" Type="http://schemas.openxmlformats.org/officeDocument/2006/relationships/image" Target="../media/image16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13" Type="http://schemas.openxmlformats.org/officeDocument/2006/relationships/image" Target="../media/image164.png"/><Relationship Id="rId3" Type="http://schemas.openxmlformats.org/officeDocument/2006/relationships/image" Target="../media/image159.jpeg"/><Relationship Id="rId7" Type="http://schemas.openxmlformats.org/officeDocument/2006/relationships/image" Target="../media/image133.png"/><Relationship Id="rId12" Type="http://schemas.openxmlformats.org/officeDocument/2006/relationships/image" Target="../media/image16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7.png"/><Relationship Id="rId11" Type="http://schemas.openxmlformats.org/officeDocument/2006/relationships/image" Target="../media/image162.png"/><Relationship Id="rId5" Type="http://schemas.openxmlformats.org/officeDocument/2006/relationships/image" Target="../media/image156.png"/><Relationship Id="rId10" Type="http://schemas.openxmlformats.org/officeDocument/2006/relationships/image" Target="../media/image151.png"/><Relationship Id="rId4" Type="http://schemas.openxmlformats.org/officeDocument/2006/relationships/image" Target="../media/image152.png"/><Relationship Id="rId9" Type="http://schemas.openxmlformats.org/officeDocument/2006/relationships/image" Target="../media/image161.png"/><Relationship Id="rId14" Type="http://schemas.openxmlformats.org/officeDocument/2006/relationships/image" Target="../media/image16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13" Type="http://schemas.openxmlformats.org/officeDocument/2006/relationships/image" Target="../media/image166.png"/><Relationship Id="rId3" Type="http://schemas.openxmlformats.org/officeDocument/2006/relationships/image" Target="../media/image159.jpeg"/><Relationship Id="rId7" Type="http://schemas.openxmlformats.org/officeDocument/2006/relationships/image" Target="../media/image162.png"/><Relationship Id="rId12" Type="http://schemas.openxmlformats.org/officeDocument/2006/relationships/image" Target="../media/image163.png"/><Relationship Id="rId17" Type="http://schemas.openxmlformats.org/officeDocument/2006/relationships/image" Target="../media/image170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3.png"/><Relationship Id="rId11" Type="http://schemas.openxmlformats.org/officeDocument/2006/relationships/image" Target="../media/image164.png"/><Relationship Id="rId5" Type="http://schemas.openxmlformats.org/officeDocument/2006/relationships/image" Target="../media/image157.png"/><Relationship Id="rId15" Type="http://schemas.openxmlformats.org/officeDocument/2006/relationships/image" Target="../media/image168.png"/><Relationship Id="rId10" Type="http://schemas.openxmlformats.org/officeDocument/2006/relationships/image" Target="../media/image152.png"/><Relationship Id="rId4" Type="http://schemas.openxmlformats.org/officeDocument/2006/relationships/image" Target="../media/image156.png"/><Relationship Id="rId9" Type="http://schemas.openxmlformats.org/officeDocument/2006/relationships/image" Target="../media/image161.png"/><Relationship Id="rId14" Type="http://schemas.openxmlformats.org/officeDocument/2006/relationships/image" Target="../media/image16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13" Type="http://schemas.openxmlformats.org/officeDocument/2006/relationships/image" Target="../media/image168.png"/><Relationship Id="rId18" Type="http://schemas.openxmlformats.org/officeDocument/2006/relationships/image" Target="../media/image151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157.png"/><Relationship Id="rId12" Type="http://schemas.openxmlformats.org/officeDocument/2006/relationships/image" Target="../media/image167.png"/><Relationship Id="rId17" Type="http://schemas.openxmlformats.org/officeDocument/2006/relationships/image" Target="../media/image171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64.png"/><Relationship Id="rId1" Type="http://schemas.openxmlformats.org/officeDocument/2006/relationships/audio" Target="file:///C:\Documents%20and%20Settings\Home\Bureaublad\allemaal%20sociaal\axenroos\het%20grote%20dierenfeest\vrolijk%20melodietje.mp3" TargetMode="External"/><Relationship Id="rId6" Type="http://schemas.openxmlformats.org/officeDocument/2006/relationships/image" Target="../media/image156.png"/><Relationship Id="rId11" Type="http://schemas.openxmlformats.org/officeDocument/2006/relationships/image" Target="../media/image166.png"/><Relationship Id="rId5" Type="http://schemas.openxmlformats.org/officeDocument/2006/relationships/image" Target="../media/image152.png"/><Relationship Id="rId15" Type="http://schemas.openxmlformats.org/officeDocument/2006/relationships/image" Target="../media/image163.png"/><Relationship Id="rId10" Type="http://schemas.openxmlformats.org/officeDocument/2006/relationships/image" Target="../media/image162.png"/><Relationship Id="rId19" Type="http://schemas.openxmlformats.org/officeDocument/2006/relationships/image" Target="../media/image172.png"/><Relationship Id="rId4" Type="http://schemas.openxmlformats.org/officeDocument/2006/relationships/image" Target="../media/image159.jpeg"/><Relationship Id="rId9" Type="http://schemas.openxmlformats.org/officeDocument/2006/relationships/image" Target="../media/image160.png"/><Relationship Id="rId14" Type="http://schemas.openxmlformats.org/officeDocument/2006/relationships/image" Target="../media/image16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3" Type="http://schemas.openxmlformats.org/officeDocument/2006/relationships/image" Target="../media/image159.jpeg"/><Relationship Id="rId7" Type="http://schemas.openxmlformats.org/officeDocument/2006/relationships/image" Target="../media/image16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2.png"/><Relationship Id="rId5" Type="http://schemas.openxmlformats.org/officeDocument/2006/relationships/image" Target="../media/image133.png"/><Relationship Id="rId10" Type="http://schemas.openxmlformats.org/officeDocument/2006/relationships/image" Target="../media/image160.png"/><Relationship Id="rId4" Type="http://schemas.openxmlformats.org/officeDocument/2006/relationships/image" Target="../media/image157.png"/><Relationship Id="rId9" Type="http://schemas.openxmlformats.org/officeDocument/2006/relationships/image" Target="../media/image15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image" Target="../media/image159.jpeg"/><Relationship Id="rId7" Type="http://schemas.openxmlformats.org/officeDocument/2006/relationships/image" Target="../media/image16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1.png"/><Relationship Id="rId5" Type="http://schemas.openxmlformats.org/officeDocument/2006/relationships/image" Target="../media/image133.png"/><Relationship Id="rId4" Type="http://schemas.openxmlformats.org/officeDocument/2006/relationships/image" Target="../media/image157.png"/><Relationship Id="rId9" Type="http://schemas.openxmlformats.org/officeDocument/2006/relationships/image" Target="../media/image17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3" Type="http://schemas.openxmlformats.org/officeDocument/2006/relationships/image" Target="../media/image175.png"/><Relationship Id="rId7" Type="http://schemas.openxmlformats.org/officeDocument/2006/relationships/image" Target="../media/image157.png"/><Relationship Id="rId12" Type="http://schemas.openxmlformats.org/officeDocument/2006/relationships/image" Target="../media/image156.pn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5.png"/><Relationship Id="rId11" Type="http://schemas.openxmlformats.org/officeDocument/2006/relationships/image" Target="../media/image153.png"/><Relationship Id="rId5" Type="http://schemas.openxmlformats.org/officeDocument/2006/relationships/image" Target="../media/image151.png"/><Relationship Id="rId10" Type="http://schemas.openxmlformats.org/officeDocument/2006/relationships/image" Target="../media/image176.png"/><Relationship Id="rId4" Type="http://schemas.openxmlformats.org/officeDocument/2006/relationships/image" Target="../media/image154.png"/><Relationship Id="rId9" Type="http://schemas.openxmlformats.org/officeDocument/2006/relationships/image" Target="../media/image13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3" Type="http://schemas.openxmlformats.org/officeDocument/2006/relationships/image" Target="../media/image154.png"/><Relationship Id="rId7" Type="http://schemas.openxmlformats.org/officeDocument/2006/relationships/image" Target="../media/image176.pn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6.png"/><Relationship Id="rId5" Type="http://schemas.openxmlformats.org/officeDocument/2006/relationships/image" Target="../media/image133.png"/><Relationship Id="rId4" Type="http://schemas.openxmlformats.org/officeDocument/2006/relationships/image" Target="../media/image155.png"/><Relationship Id="rId9" Type="http://schemas.openxmlformats.org/officeDocument/2006/relationships/image" Target="../media/image1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20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13" Type="http://schemas.openxmlformats.org/officeDocument/2006/relationships/image" Target="../media/image186.png"/><Relationship Id="rId18" Type="http://schemas.openxmlformats.org/officeDocument/2006/relationships/image" Target="../media/image191.png"/><Relationship Id="rId26" Type="http://schemas.openxmlformats.org/officeDocument/2006/relationships/image" Target="../media/image198.png"/><Relationship Id="rId3" Type="http://schemas.openxmlformats.org/officeDocument/2006/relationships/notesSlide" Target="../notesSlides/notesSlide20.xml"/><Relationship Id="rId21" Type="http://schemas.openxmlformats.org/officeDocument/2006/relationships/image" Target="../media/image194.png"/><Relationship Id="rId7" Type="http://schemas.openxmlformats.org/officeDocument/2006/relationships/image" Target="../media/image180.png"/><Relationship Id="rId12" Type="http://schemas.openxmlformats.org/officeDocument/2006/relationships/image" Target="../media/image185.png"/><Relationship Id="rId17" Type="http://schemas.openxmlformats.org/officeDocument/2006/relationships/image" Target="../media/image190.png"/><Relationship Id="rId25" Type="http://schemas.openxmlformats.org/officeDocument/2006/relationships/image" Target="../media/image197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89.png"/><Relationship Id="rId20" Type="http://schemas.openxmlformats.org/officeDocument/2006/relationships/image" Target="../media/image193.png"/><Relationship Id="rId29" Type="http://schemas.openxmlformats.org/officeDocument/2006/relationships/image" Target="../media/image201.png"/><Relationship Id="rId1" Type="http://schemas.openxmlformats.org/officeDocument/2006/relationships/audio" Target="file:///C:\Documents%20and%20Settings\Home\Bureaublad\allemaal%20sociaal\axenroos\het%20grote%20dierenfeest\Regen.mp3" TargetMode="External"/><Relationship Id="rId6" Type="http://schemas.openxmlformats.org/officeDocument/2006/relationships/image" Target="../media/image179.png"/><Relationship Id="rId11" Type="http://schemas.openxmlformats.org/officeDocument/2006/relationships/image" Target="../media/image184.png"/><Relationship Id="rId24" Type="http://schemas.openxmlformats.org/officeDocument/2006/relationships/image" Target="../media/image196.gif"/><Relationship Id="rId5" Type="http://schemas.openxmlformats.org/officeDocument/2006/relationships/image" Target="../media/image178.png"/><Relationship Id="rId15" Type="http://schemas.openxmlformats.org/officeDocument/2006/relationships/image" Target="../media/image188.png"/><Relationship Id="rId23" Type="http://schemas.openxmlformats.org/officeDocument/2006/relationships/image" Target="../media/image195.png"/><Relationship Id="rId28" Type="http://schemas.openxmlformats.org/officeDocument/2006/relationships/image" Target="../media/image200.png"/><Relationship Id="rId10" Type="http://schemas.openxmlformats.org/officeDocument/2006/relationships/image" Target="../media/image183.png"/><Relationship Id="rId19" Type="http://schemas.openxmlformats.org/officeDocument/2006/relationships/image" Target="../media/image192.png"/><Relationship Id="rId4" Type="http://schemas.openxmlformats.org/officeDocument/2006/relationships/image" Target="../media/image177.jpeg"/><Relationship Id="rId9" Type="http://schemas.openxmlformats.org/officeDocument/2006/relationships/image" Target="../media/image182.png"/><Relationship Id="rId14" Type="http://schemas.openxmlformats.org/officeDocument/2006/relationships/image" Target="../media/image187.png"/><Relationship Id="rId22" Type="http://schemas.openxmlformats.org/officeDocument/2006/relationships/image" Target="../media/image82.png"/><Relationship Id="rId27" Type="http://schemas.openxmlformats.org/officeDocument/2006/relationships/image" Target="../media/image199.png"/><Relationship Id="rId30" Type="http://schemas.openxmlformats.org/officeDocument/2006/relationships/image" Target="../media/image20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png"/><Relationship Id="rId13" Type="http://schemas.openxmlformats.org/officeDocument/2006/relationships/image" Target="../media/image187.png"/><Relationship Id="rId18" Type="http://schemas.openxmlformats.org/officeDocument/2006/relationships/image" Target="../media/image192.png"/><Relationship Id="rId26" Type="http://schemas.openxmlformats.org/officeDocument/2006/relationships/image" Target="../media/image199.png"/><Relationship Id="rId3" Type="http://schemas.openxmlformats.org/officeDocument/2006/relationships/image" Target="../media/image177.jpeg"/><Relationship Id="rId21" Type="http://schemas.openxmlformats.org/officeDocument/2006/relationships/image" Target="../media/image82.png"/><Relationship Id="rId7" Type="http://schemas.openxmlformats.org/officeDocument/2006/relationships/image" Target="../media/image181.png"/><Relationship Id="rId12" Type="http://schemas.openxmlformats.org/officeDocument/2006/relationships/image" Target="../media/image186.png"/><Relationship Id="rId17" Type="http://schemas.openxmlformats.org/officeDocument/2006/relationships/image" Target="../media/image191.png"/><Relationship Id="rId25" Type="http://schemas.openxmlformats.org/officeDocument/2006/relationships/image" Target="../media/image198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190.png"/><Relationship Id="rId20" Type="http://schemas.openxmlformats.org/officeDocument/2006/relationships/image" Target="../media/image1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0.png"/><Relationship Id="rId11" Type="http://schemas.openxmlformats.org/officeDocument/2006/relationships/image" Target="../media/image185.png"/><Relationship Id="rId24" Type="http://schemas.openxmlformats.org/officeDocument/2006/relationships/image" Target="../media/image197.png"/><Relationship Id="rId5" Type="http://schemas.openxmlformats.org/officeDocument/2006/relationships/image" Target="../media/image179.png"/><Relationship Id="rId15" Type="http://schemas.openxmlformats.org/officeDocument/2006/relationships/image" Target="../media/image189.png"/><Relationship Id="rId23" Type="http://schemas.openxmlformats.org/officeDocument/2006/relationships/image" Target="../media/image196.gif"/><Relationship Id="rId28" Type="http://schemas.openxmlformats.org/officeDocument/2006/relationships/image" Target="../media/image201.png"/><Relationship Id="rId10" Type="http://schemas.openxmlformats.org/officeDocument/2006/relationships/image" Target="../media/image184.png"/><Relationship Id="rId19" Type="http://schemas.openxmlformats.org/officeDocument/2006/relationships/image" Target="../media/image193.png"/><Relationship Id="rId4" Type="http://schemas.openxmlformats.org/officeDocument/2006/relationships/image" Target="../media/image178.png"/><Relationship Id="rId9" Type="http://schemas.openxmlformats.org/officeDocument/2006/relationships/image" Target="../media/image183.png"/><Relationship Id="rId14" Type="http://schemas.openxmlformats.org/officeDocument/2006/relationships/image" Target="../media/image188.png"/><Relationship Id="rId22" Type="http://schemas.openxmlformats.org/officeDocument/2006/relationships/image" Target="../media/image195.png"/><Relationship Id="rId27" Type="http://schemas.openxmlformats.org/officeDocument/2006/relationships/image" Target="../media/image20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3" Type="http://schemas.openxmlformats.org/officeDocument/2006/relationships/image" Target="../media/image154.png"/><Relationship Id="rId7" Type="http://schemas.openxmlformats.org/officeDocument/2006/relationships/image" Target="../media/image152.png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5.png"/><Relationship Id="rId5" Type="http://schemas.openxmlformats.org/officeDocument/2006/relationships/image" Target="../media/image176.png"/><Relationship Id="rId4" Type="http://schemas.openxmlformats.org/officeDocument/2006/relationships/image" Target="../media/image156.png"/><Relationship Id="rId9" Type="http://schemas.openxmlformats.org/officeDocument/2006/relationships/image" Target="../media/image15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6.png"/><Relationship Id="rId13" Type="http://schemas.openxmlformats.org/officeDocument/2006/relationships/image" Target="../media/image211.png"/><Relationship Id="rId3" Type="http://schemas.openxmlformats.org/officeDocument/2006/relationships/image" Target="../media/image204.jpeg"/><Relationship Id="rId7" Type="http://schemas.openxmlformats.org/officeDocument/2006/relationships/image" Target="../media/image34.png"/><Relationship Id="rId12" Type="http://schemas.openxmlformats.org/officeDocument/2006/relationships/image" Target="../media/image2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09.png"/><Relationship Id="rId5" Type="http://schemas.openxmlformats.org/officeDocument/2006/relationships/image" Target="../media/image27.png"/><Relationship Id="rId10" Type="http://schemas.openxmlformats.org/officeDocument/2006/relationships/image" Target="../media/image208.png"/><Relationship Id="rId4" Type="http://schemas.openxmlformats.org/officeDocument/2006/relationships/image" Target="../media/image205.png"/><Relationship Id="rId9" Type="http://schemas.openxmlformats.org/officeDocument/2006/relationships/image" Target="../media/image207.png"/><Relationship Id="rId14" Type="http://schemas.openxmlformats.org/officeDocument/2006/relationships/image" Target="../media/image21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13" Type="http://schemas.openxmlformats.org/officeDocument/2006/relationships/image" Target="../media/image15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5.png"/><Relationship Id="rId12" Type="http://schemas.openxmlformats.org/officeDocument/2006/relationships/image" Target="../media/image156.png"/><Relationship Id="rId2" Type="http://schemas.openxmlformats.org/officeDocument/2006/relationships/audio" Target="file:///C:\Documents%20and%20Settings\Home\Bureaublad\allemaal%20sociaal\axenroos\het%20grote%20dierenfeest\iedereen%20is%20anders.mp3" TargetMode="External"/><Relationship Id="rId16" Type="http://schemas.openxmlformats.org/officeDocument/2006/relationships/image" Target="../media/image216.png"/><Relationship Id="rId1" Type="http://schemas.openxmlformats.org/officeDocument/2006/relationships/audio" Target="file:///C:\Documents%20and%20Settings\Home\Bureaublad\allemaal%20sociaal\axenroos\het%20grote%20dierenfeest\02%20iedereen%20is%20anders%20(kort).mp3" TargetMode="External"/><Relationship Id="rId6" Type="http://schemas.openxmlformats.org/officeDocument/2006/relationships/image" Target="../media/image214.png"/><Relationship Id="rId11" Type="http://schemas.openxmlformats.org/officeDocument/2006/relationships/image" Target="../media/image151.png"/><Relationship Id="rId5" Type="http://schemas.openxmlformats.org/officeDocument/2006/relationships/image" Target="../media/image204.jpeg"/><Relationship Id="rId15" Type="http://schemas.openxmlformats.org/officeDocument/2006/relationships/image" Target="../media/image153.png"/><Relationship Id="rId10" Type="http://schemas.openxmlformats.org/officeDocument/2006/relationships/image" Target="../media/image154.png"/><Relationship Id="rId4" Type="http://schemas.openxmlformats.org/officeDocument/2006/relationships/image" Target="../media/image213.png"/><Relationship Id="rId9" Type="http://schemas.openxmlformats.org/officeDocument/2006/relationships/image" Target="../media/image155.png"/><Relationship Id="rId14" Type="http://schemas.openxmlformats.org/officeDocument/2006/relationships/image" Target="../media/image15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8.gif"/><Relationship Id="rId13" Type="http://schemas.openxmlformats.org/officeDocument/2006/relationships/image" Target="../media/image223.gif"/><Relationship Id="rId18" Type="http://schemas.openxmlformats.org/officeDocument/2006/relationships/image" Target="../media/image228.png"/><Relationship Id="rId26" Type="http://schemas.openxmlformats.org/officeDocument/2006/relationships/image" Target="../media/image236.png"/><Relationship Id="rId3" Type="http://schemas.openxmlformats.org/officeDocument/2006/relationships/audio" Target="file:///C:\Documents%20and%20Settings\Home\Bureaublad\allemaal%20sociaal\axenroos\het%20grote%20dierenfeest\iedereen%20is%20anders.mp3" TargetMode="External"/><Relationship Id="rId21" Type="http://schemas.openxmlformats.org/officeDocument/2006/relationships/image" Target="../media/image231.png"/><Relationship Id="rId7" Type="http://schemas.openxmlformats.org/officeDocument/2006/relationships/image" Target="../media/image204.jpeg"/><Relationship Id="rId12" Type="http://schemas.openxmlformats.org/officeDocument/2006/relationships/image" Target="../media/image222.gif"/><Relationship Id="rId17" Type="http://schemas.openxmlformats.org/officeDocument/2006/relationships/image" Target="../media/image227.png"/><Relationship Id="rId25" Type="http://schemas.openxmlformats.org/officeDocument/2006/relationships/image" Target="../media/image235.png"/><Relationship Id="rId2" Type="http://schemas.openxmlformats.org/officeDocument/2006/relationships/audio" Target="file:///C:\Documents%20and%20Settings\Home\Bureaublad\allemaal%20sociaal\axenroos\het%20grote%20dierenfeest\vuurwerk.mp3" TargetMode="External"/><Relationship Id="rId16" Type="http://schemas.openxmlformats.org/officeDocument/2006/relationships/image" Target="../media/image226.png"/><Relationship Id="rId20" Type="http://schemas.openxmlformats.org/officeDocument/2006/relationships/image" Target="../media/image230.png"/><Relationship Id="rId29" Type="http://schemas.openxmlformats.org/officeDocument/2006/relationships/image" Target="../media/image239.png"/><Relationship Id="rId1" Type="http://schemas.openxmlformats.org/officeDocument/2006/relationships/audio" Target="file:///C:\Documents%20and%20Settings\Home\Bureaublad\allemaal%20sociaal\axenroos\het%20grote%20dierenfeest\02%20iedereen%20is%20anders%20(kort).mp3" TargetMode="External"/><Relationship Id="rId6" Type="http://schemas.openxmlformats.org/officeDocument/2006/relationships/image" Target="../media/image217.png"/><Relationship Id="rId11" Type="http://schemas.openxmlformats.org/officeDocument/2006/relationships/image" Target="../media/image221.gif"/><Relationship Id="rId24" Type="http://schemas.openxmlformats.org/officeDocument/2006/relationships/image" Target="../media/image234.png"/><Relationship Id="rId5" Type="http://schemas.openxmlformats.org/officeDocument/2006/relationships/notesSlide" Target="../notesSlides/notesSlide23.xml"/><Relationship Id="rId15" Type="http://schemas.openxmlformats.org/officeDocument/2006/relationships/image" Target="../media/image225.png"/><Relationship Id="rId23" Type="http://schemas.openxmlformats.org/officeDocument/2006/relationships/image" Target="../media/image233.png"/><Relationship Id="rId28" Type="http://schemas.openxmlformats.org/officeDocument/2006/relationships/image" Target="../media/image238.png"/><Relationship Id="rId10" Type="http://schemas.openxmlformats.org/officeDocument/2006/relationships/image" Target="../media/image220.gif"/><Relationship Id="rId19" Type="http://schemas.openxmlformats.org/officeDocument/2006/relationships/image" Target="../media/image229.gif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19.gif"/><Relationship Id="rId14" Type="http://schemas.openxmlformats.org/officeDocument/2006/relationships/image" Target="../media/image224.png"/><Relationship Id="rId22" Type="http://schemas.openxmlformats.org/officeDocument/2006/relationships/image" Target="../media/image232.png"/><Relationship Id="rId27" Type="http://schemas.openxmlformats.org/officeDocument/2006/relationships/image" Target="../media/image237.png"/><Relationship Id="rId30" Type="http://schemas.openxmlformats.org/officeDocument/2006/relationships/image" Target="../media/image24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image" Target="../media/image241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3.png"/><Relationship Id="rId1" Type="http://schemas.openxmlformats.org/officeDocument/2006/relationships/audio" Target="file:///C:\Documents%20and%20Settings\Home\Bureaublad\allemaal%20sociaal\axenroos\het%20grote%20dierenfeest\02%20iedereen%20is%20anders%20(kort).mp3" TargetMode="External"/><Relationship Id="rId6" Type="http://schemas.openxmlformats.org/officeDocument/2006/relationships/image" Target="../media/image3.gif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image" Target="../media/image241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3.png"/><Relationship Id="rId1" Type="http://schemas.openxmlformats.org/officeDocument/2006/relationships/audio" Target="file:///C:\Documents%20and%20Settings\Home\Bureaublad\allemaal%20sociaal\axenroos\het%20grote%20dierenfeest\02%20iedereen%20is%20anders%20(kort).mp3" TargetMode="External"/><Relationship Id="rId6" Type="http://schemas.openxmlformats.org/officeDocument/2006/relationships/image" Target="../media/image3.gif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5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5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openxmlformats.org/officeDocument/2006/relationships/image" Target="../media/image14.jpe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12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8.jpe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0.jpe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03" y="0"/>
            <a:ext cx="913659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2483768" y="5157192"/>
            <a:ext cx="201390" cy="1268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4788024" y="1916832"/>
            <a:ext cx="201390" cy="1268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 r="281" b="38319"/>
          <a:stretch>
            <a:fillRect/>
          </a:stretch>
        </p:blipFill>
        <p:spPr bwMode="auto">
          <a:xfrm rot="21009906" flipH="1">
            <a:off x="381692" y="3009183"/>
            <a:ext cx="215464" cy="839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880072" flipH="1">
            <a:off x="7301376" y="1636278"/>
            <a:ext cx="212890" cy="1341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1331640" y="188640"/>
            <a:ext cx="201390" cy="1268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697738" flipH="1">
            <a:off x="2568599" y="1858870"/>
            <a:ext cx="213712" cy="1346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6674866" y="0"/>
            <a:ext cx="201390" cy="1268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7524328" y="5085184"/>
            <a:ext cx="201390" cy="1268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993405" flipH="1">
            <a:off x="4387936" y="737901"/>
            <a:ext cx="209371" cy="131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739921" flipH="1">
            <a:off x="5218752" y="4588486"/>
            <a:ext cx="215804" cy="1359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8" name="Picture 2" descr="Medium animated flag of White flag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652746">
            <a:off x="2748819" y="2061461"/>
            <a:ext cx="885825" cy="638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Picture 2" descr="Medium animated flag of White flag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6" y="332656"/>
            <a:ext cx="885825" cy="638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" name="Picture 2" descr="Medium animated flag of White flag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714859">
            <a:off x="5358033" y="4809708"/>
            <a:ext cx="885825" cy="638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" name="Picture 2" descr="Medium animated flag of White flag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46615" y="5229200"/>
            <a:ext cx="885825" cy="638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" name="Picture 2" descr="Medium animated flag of White flag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2060848"/>
            <a:ext cx="885825" cy="638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" name="Picture 2" descr="Medium animated flag of White flag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989735">
            <a:off x="4484678" y="777863"/>
            <a:ext cx="885825" cy="638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" name="Picture 2" descr="Medium animated flag of White flag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248" y="116632"/>
            <a:ext cx="885825" cy="638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" name="Picture 2" descr="Medium animated flag of White flag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903900">
            <a:off x="7385071" y="1700159"/>
            <a:ext cx="885825" cy="638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" name="Picture 2" descr="Medium animated flag of White flag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06055" y="5301208"/>
            <a:ext cx="885825" cy="638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2" name="Picture 2" descr="Medium animated flag of White flag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964780">
            <a:off x="518630" y="3074921"/>
            <a:ext cx="885825" cy="638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744396" flipH="1">
            <a:off x="680169" y="3131613"/>
            <a:ext cx="586632" cy="5176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848960">
            <a:off x="7497416" y="1757758"/>
            <a:ext cx="578116" cy="4795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1" name="Afbeelding 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849967" flipH="1">
            <a:off x="5067364" y="2057987"/>
            <a:ext cx="711523" cy="6629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787532">
            <a:off x="4584518" y="876128"/>
            <a:ext cx="579088" cy="452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687449">
            <a:off x="5477223" y="4906812"/>
            <a:ext cx="646640" cy="4789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4" name="Afbeelding 4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619600">
            <a:off x="7756357" y="5261126"/>
            <a:ext cx="584741" cy="5281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5" name="Afbeelding 2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631968">
            <a:off x="1615422" y="392973"/>
            <a:ext cx="513562" cy="560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6" name="Afbeelding 2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 b="19311"/>
          <a:stretch>
            <a:fillRect/>
          </a:stretch>
        </p:blipFill>
        <p:spPr bwMode="auto">
          <a:xfrm rot="1455504" flipH="1">
            <a:off x="2829415" y="2085913"/>
            <a:ext cx="633405" cy="5315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7" name="Afbeelding 1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8000"/>
              </a:clrFrom>
              <a:clrTo>
                <a:srgbClr val="FF8000">
                  <a:alpha val="0"/>
                </a:srgbClr>
              </a:clrTo>
            </a:clrChange>
          </a:blip>
          <a:srcRect b="19740"/>
          <a:stretch>
            <a:fillRect/>
          </a:stretch>
        </p:blipFill>
        <p:spPr bwMode="auto">
          <a:xfrm>
            <a:off x="2771800" y="5301208"/>
            <a:ext cx="792088" cy="5876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8" name="Afbeelding 2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20272" y="188640"/>
            <a:ext cx="487353" cy="432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3" name="Rechthoek 32"/>
          <p:cNvSpPr/>
          <p:nvPr/>
        </p:nvSpPr>
        <p:spPr>
          <a:xfrm>
            <a:off x="1619672" y="2204864"/>
            <a:ext cx="5642699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9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Welkom in</a:t>
            </a:r>
          </a:p>
          <a:p>
            <a:pPr algn="ctr"/>
            <a:r>
              <a:rPr lang="nl-NL" sz="9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Axenland</a:t>
            </a:r>
            <a:endParaRPr lang="nl-NL" sz="9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4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8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2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60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40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8000"/>
                            </p:stCondLst>
                            <p:childTnLst>
                              <p:par>
                                <p:cTn id="10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40000"/>
                            </p:stCondLst>
                            <p:childTnLst>
                              <p:par>
                                <p:cTn id="11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https://www.canvaswinkel.nl/library/original/1250445.jpg"/>
          <p:cNvPicPr>
            <a:picLocks noChangeAspect="1" noChangeArrowheads="1"/>
          </p:cNvPicPr>
          <p:nvPr/>
        </p:nvPicPr>
        <p:blipFill>
          <a:blip r:embed="rId3" cstate="print"/>
          <a:srcRect r="10077"/>
          <a:stretch>
            <a:fillRect/>
          </a:stretch>
        </p:blipFill>
        <p:spPr bwMode="auto">
          <a:xfrm>
            <a:off x="-1" y="0"/>
            <a:ext cx="9218045" cy="6858000"/>
          </a:xfrm>
          <a:prstGeom prst="rect">
            <a:avLst/>
          </a:prstGeom>
          <a:noFill/>
        </p:spPr>
      </p:pic>
      <p:sp>
        <p:nvSpPr>
          <p:cNvPr id="21506" name="AutoShape 2" descr="http://noa.mattiascollege.nl/wp-content/uploads/2015/05/bos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21508" name="AutoShape 4" descr="http://noa.mattiascollege.nl/wp-content/uploads/2015/05/bos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9234" name="Picture 18" descr="http://plantnewday.nl/media/catalog/product/J/u/Juniperus_media__4bb2323c3038b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1108" b="36667"/>
          <a:stretch>
            <a:fillRect/>
          </a:stretch>
        </p:blipFill>
        <p:spPr bwMode="auto">
          <a:xfrm>
            <a:off x="6444208" y="3178143"/>
            <a:ext cx="2808312" cy="3679857"/>
          </a:xfrm>
          <a:prstGeom prst="rect">
            <a:avLst/>
          </a:prstGeom>
          <a:noFill/>
        </p:spPr>
      </p:pic>
      <p:pic>
        <p:nvPicPr>
          <p:cNvPr id="1026" name="Afbeelding 7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 l="27579" t="58316" r="42403" b="15503"/>
          <a:stretch>
            <a:fillRect/>
          </a:stretch>
        </p:blipFill>
        <p:spPr bwMode="auto">
          <a:xfrm>
            <a:off x="4139952" y="3713162"/>
            <a:ext cx="2557462" cy="3144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Afbeelding 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5148064" y="2996952"/>
            <a:ext cx="1584176" cy="1404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Afbeelding 5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95936" y="3140968"/>
            <a:ext cx="1469430" cy="153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Afbeelding 6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1188151">
            <a:off x="5883807" y="4064073"/>
            <a:ext cx="1079326" cy="1531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251970">
            <a:off x="6398844" y="4020038"/>
            <a:ext cx="1679349" cy="2076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79954">
            <a:off x="880748" y="3975568"/>
            <a:ext cx="1679349" cy="2076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fbeelding 3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845586" flipH="1">
            <a:off x="5426013" y="2965888"/>
            <a:ext cx="1857375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Afbeelding 4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48064" y="2780928"/>
            <a:ext cx="1535510" cy="1579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Afbeelding 7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 l="27579" t="28790" r="42947" b="42491"/>
          <a:stretch>
            <a:fillRect/>
          </a:stretch>
        </p:blipFill>
        <p:spPr bwMode="auto">
          <a:xfrm flipH="1">
            <a:off x="4499992" y="3573016"/>
            <a:ext cx="2378904" cy="3284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Afbeelding 4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4283968" y="2708920"/>
            <a:ext cx="1535510" cy="1579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9334759">
            <a:off x="3519626" y="4413066"/>
            <a:ext cx="1679349" cy="2076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2" name="Picture 16" descr="http://plantnewday.nl/media/catalog/product/J/u/Juniperus_media__4bb2323c3038b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496" t="411" b="31961"/>
          <a:stretch>
            <a:fillRect/>
          </a:stretch>
        </p:blipFill>
        <p:spPr bwMode="auto">
          <a:xfrm>
            <a:off x="-36512" y="108269"/>
            <a:ext cx="5220072" cy="6749731"/>
          </a:xfrm>
          <a:prstGeom prst="rect">
            <a:avLst/>
          </a:prstGeom>
          <a:noFill/>
        </p:spPr>
      </p:pic>
      <p:pic>
        <p:nvPicPr>
          <p:cNvPr id="18" name="Picture 18" descr="http://plantnewday.nl/media/catalog/product/J/u/Juniperus_media__4bb2323c3038b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1108" b="36667"/>
          <a:stretch>
            <a:fillRect/>
          </a:stretch>
        </p:blipFill>
        <p:spPr bwMode="auto">
          <a:xfrm flipH="1">
            <a:off x="0" y="4121696"/>
            <a:ext cx="2088232" cy="273630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0"/>
                            </p:stCondLst>
                            <p:childTnLst>
                              <p:par>
                                <p:cTn id="34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8000"/>
                            </p:stCondLst>
                            <p:childTnLst>
                              <p:par>
                                <p:cTn id="63" presetID="7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7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7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www.antologiawarminska.pl/foto/konkurs/img_63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45067" cy="6858000"/>
          </a:xfrm>
          <a:prstGeom prst="rect">
            <a:avLst/>
          </a:prstGeom>
          <a:noFill/>
        </p:spPr>
      </p:pic>
      <p:pic>
        <p:nvPicPr>
          <p:cNvPr id="7" name="Picture 7" descr="http://lemerg.com/data/wallpapers/20/980956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0" y="3456384"/>
            <a:ext cx="9324528" cy="3356992"/>
          </a:xfrm>
          <a:prstGeom prst="rect">
            <a:avLst/>
          </a:prstGeom>
          <a:noFill/>
        </p:spPr>
      </p:pic>
      <p:pic>
        <p:nvPicPr>
          <p:cNvPr id="1026" name="Afbeelding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 l="53389" t="42651" r="6503" b="41641"/>
          <a:stretch>
            <a:fillRect/>
          </a:stretch>
        </p:blipFill>
        <p:spPr bwMode="auto">
          <a:xfrm>
            <a:off x="4499992" y="4405990"/>
            <a:ext cx="3825677" cy="211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Afbeelding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 l="53389" t="42651" r="6503" b="41641"/>
          <a:stretch>
            <a:fillRect/>
          </a:stretch>
        </p:blipFill>
        <p:spPr bwMode="auto">
          <a:xfrm>
            <a:off x="4499992" y="4293096"/>
            <a:ext cx="3825677" cy="2263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Afbeelding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 l="53389" t="42651" r="6503" b="41641"/>
          <a:stretch>
            <a:fillRect/>
          </a:stretch>
        </p:blipFill>
        <p:spPr bwMode="auto">
          <a:xfrm>
            <a:off x="4499992" y="4221088"/>
            <a:ext cx="3825677" cy="2407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027" name="Afbeelding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19872" y="4217787"/>
            <a:ext cx="2554659" cy="2190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8385497">
            <a:off x="1486785" y="3946765"/>
            <a:ext cx="1995488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Afbeelding 1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31840" y="4293096"/>
            <a:ext cx="2717315" cy="208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031" name="Picture 7" descr="http://lemerg.com/data/wallpapers/20/980956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229200"/>
            <a:ext cx="9324528" cy="16288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48148E-6 C -0.00451 0.00393 -0.00885 0.00903 -0.01267 0.01597 C -0.01302 0.0169 -0.01354 0.01782 -0.01337 0.01852 C -0.01319 0.01921 -0.01111 0.01296 -0.01076 0.01227 C -0.00903 0.00903 -0.00694 0.00879 -0.00503 0.00787 C -0.00347 0.00486 -0.00173 0.00278 -1.66667E-6 1.48148E-6 Z " pathEditMode="relative" rAng="0" ptsTypes="ffffff">
                                      <p:cBhvr>
                                        <p:cTn id="46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" y="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0"/>
                            </p:stCondLst>
                            <p:childTnLst>
                              <p:par>
                                <p:cTn id="4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0"/>
                            </p:stCondLst>
                            <p:childTnLst>
                              <p:par>
                                <p:cTn id="5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4000"/>
                            </p:stCondLst>
                            <p:childTnLst>
                              <p:par>
                                <p:cTn id="6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3472E-18 -6.66667E-6 C 0.00399 0.00184 0.00711 0.003 0.01059 0.00624 C 0.01145 0.00786 0.01163 0.0111 0.01302 0.0111 C 0.01423 0.0111 0.01267 0.0074 0.0118 0.00624 C 0.00989 0.0037 0.00694 0.00347 0.00468 0.00161 C 0.00347 0.00208 0.00017 0.00184 0.00104 0.003 C 0.00295 0.00532 0.00833 0.00624 0.00833 0.00624 C 0.00902 0.00786 0.01059 0.00925 0.01059 0.0111 C 0.01059 0.01296 0.0092 0.01712 0.00833 0.01573 C 0.00486 0.00925 0.00972 0.00439 0.00468 -6.66667E-6 C 0.00329 -0.00116 0.00156 -0.00116 1.73472E-18 -0.00163 C 0.00694 -0.00487 0.00017 -0.00348 0.0059 0.00161 C 0.00729 0.00277 0.00902 0.00254 0.01059 0.003 C 0.0118 0.00555 0.02517 0.02129 0.01545 0.01272 C 0.01198 0.00601 0.00607 0.00161 1.73472E-18 -6.66667E-6 Z " pathEditMode="relative" ptsTypes="fffffffffffffff">
                                      <p:cBhvr>
                                        <p:cTn id="61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www.antologiawarminska.pl/foto/konkurs/img_63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245067" cy="6858000"/>
          </a:xfrm>
          <a:prstGeom prst="rect">
            <a:avLst/>
          </a:prstGeom>
          <a:noFill/>
        </p:spPr>
      </p:pic>
      <p:pic>
        <p:nvPicPr>
          <p:cNvPr id="7" name="Picture 7" descr="http://lemerg.com/data/wallpapers/20/980956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0" y="3456384"/>
            <a:ext cx="9324528" cy="3356992"/>
          </a:xfrm>
          <a:prstGeom prst="rect">
            <a:avLst/>
          </a:prstGeom>
          <a:noFill/>
        </p:spPr>
      </p:pic>
      <p:pic>
        <p:nvPicPr>
          <p:cNvPr id="6146" name="Afbeelding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 l="20345" t="68509" r="43710" b="7326"/>
          <a:stretch>
            <a:fillRect/>
          </a:stretch>
        </p:blipFill>
        <p:spPr bwMode="auto">
          <a:xfrm>
            <a:off x="4469638" y="3284984"/>
            <a:ext cx="3524243" cy="3347839"/>
          </a:xfrm>
          <a:prstGeom prst="rect">
            <a:avLst/>
          </a:prstGeom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6147" name="Afbeelding 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958318">
            <a:off x="5177330" y="2701646"/>
            <a:ext cx="2336744" cy="211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478719">
            <a:off x="3186432" y="2891571"/>
            <a:ext cx="1995488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Wolkvormige toelichting 7"/>
          <p:cNvSpPr/>
          <p:nvPr/>
        </p:nvSpPr>
        <p:spPr>
          <a:xfrm>
            <a:off x="2339752" y="764704"/>
            <a:ext cx="3168352" cy="2664296"/>
          </a:xfrm>
          <a:prstGeom prst="cloudCallout">
            <a:avLst>
              <a:gd name="adj1" fmla="val 57733"/>
              <a:gd name="adj2" fmla="val 53103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 l="40084" r="1168"/>
          <a:stretch>
            <a:fillRect/>
          </a:stretch>
        </p:blipFill>
        <p:spPr bwMode="auto">
          <a:xfrm>
            <a:off x="3059832" y="980728"/>
            <a:ext cx="1368152" cy="205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Wolkvormige toelichting 11"/>
          <p:cNvSpPr/>
          <p:nvPr/>
        </p:nvSpPr>
        <p:spPr>
          <a:xfrm>
            <a:off x="5975648" y="188640"/>
            <a:ext cx="3168352" cy="2664296"/>
          </a:xfrm>
          <a:prstGeom prst="cloudCallout">
            <a:avLst>
              <a:gd name="adj1" fmla="val -40529"/>
              <a:gd name="adj2" fmla="val 72307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149" name="Afbeelding 7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20272" y="404664"/>
            <a:ext cx="1681298" cy="1504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Afbeelding 3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44208" y="836712"/>
            <a:ext cx="1200473" cy="153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 descr="http://lemerg.com/data/wallpapers/20/980956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229200"/>
            <a:ext cx="9324528" cy="1628800"/>
          </a:xfrm>
          <a:prstGeom prst="rect">
            <a:avLst/>
          </a:prstGeom>
          <a:noFill/>
        </p:spPr>
      </p:pic>
      <p:sp>
        <p:nvSpPr>
          <p:cNvPr id="9" name="Wolkvormige toelichting 8"/>
          <p:cNvSpPr/>
          <p:nvPr/>
        </p:nvSpPr>
        <p:spPr>
          <a:xfrm>
            <a:off x="395536" y="3212976"/>
            <a:ext cx="3779912" cy="3168352"/>
          </a:xfrm>
          <a:prstGeom prst="cloudCallout">
            <a:avLst>
              <a:gd name="adj1" fmla="val 78155"/>
              <a:gd name="adj2" fmla="val -35558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8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 l="25655" t="47530" r="40453" b="20953"/>
          <a:stretch>
            <a:fillRect/>
          </a:stretch>
        </p:blipFill>
        <p:spPr bwMode="auto">
          <a:xfrm>
            <a:off x="1115616" y="3356992"/>
            <a:ext cx="1944216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000"/>
                            </p:stCondLst>
                            <p:childTnLst>
                              <p:par>
                                <p:cTn id="4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1000"/>
                            </p:stCondLst>
                            <p:childTnLst>
                              <p:par>
                                <p:cTn id="5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6.66667E-6 C 0.00122 -0.00047 0.00243 -0.00093 0.00365 -0.00163 C 0.00486 -0.00255 0.00573 -0.00487 0.00712 -0.00487 C 0.00973 -0.00487 0.01198 -0.00279 0.01441 -0.00163 C 0.01563 -0.00117 0.01788 -6.66667E-6 0.01788 -6.66667E-6 C 0.01302 -0.00973 0.00799 -0.00695 0.00365 0.00161 C 0.00834 0.00346 0.01285 0.00601 0.01788 0.00161 C 0.01927 0.00045 0.0158 -0.00186 0.01441 -0.00325 C 0.01302 -0.00464 0.01111 -0.00533 0.00955 -0.00649 C 0.00799 -0.00603 0.00608 -0.00626 0.00486 -0.00487 C -0.00069 0.00161 8.33333E-7 0.01018 8.33333E-7 -6.66667E-6 Z " pathEditMode="relative" ptsTypes="fffffffffff">
                                      <p:cBhvr>
                                        <p:cTn id="52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2" grpId="0" animBg="1"/>
      <p:bldP spid="12" grpId="1" animBg="1"/>
      <p:bldP spid="9" grpId="0" animBg="1"/>
      <p:bldP spid="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2.bp.blogspot.com/_RAlP3BmEW1Q/TQNbaVUb3uI/AAAAAAAABAo/ZCrv43GbL_M/s1600/Bloemen-achtergronden-bloemen-wallpapers-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" name="Afbeelding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482" t="63895" r="-616" b="1671"/>
          <a:stretch>
            <a:fillRect/>
          </a:stretch>
        </p:blipFill>
        <p:spPr bwMode="auto">
          <a:xfrm>
            <a:off x="1547664" y="1628800"/>
            <a:ext cx="4536504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528167">
            <a:off x="2803546" y="2496291"/>
            <a:ext cx="2042988" cy="1513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AutoShape 2" descr="https://www.teunstuinposters.nl/site/tuinposters/1274/zoom/tuinposter_pad-door-bloementui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59632" y="2636912"/>
            <a:ext cx="1995488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47664" y="1628800"/>
            <a:ext cx="4562475" cy="534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4332116">
            <a:off x="5629747" y="4098600"/>
            <a:ext cx="1995488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23 0.00133  0.042 0.012  0.052 0.028  L 0.075 0.06533  C 0.08 0.07333  0.088 0.07733  0.098 0.07733  C 0.112 0.07733  0.124 0.06667  0.125 0.05067  C 0.124 0.03733  0.112 0.02533  0.098 0.02533  C 0.088 0.02533  0.08 0.03067  0.075 0.03733  L 0.052 0.07467  C 0.042 0.09067  0.023 0.10133  0 0.10267  C -0.023 0.10133  -0.042 0.09067  -0.052 0.07467  L -0.075 0.03733  C -0.08 0.03067  -0.088 0.02533  -0.098 0.02533  C -0.112 0.02533  -0.124 0.03733  -0.125 0.05067  C -0.124 0.06667  -0.112 0.07733  -0.098 0.07733  C -0.088 0.07733  -0.08 0.07333  -0.075 0.06533  L -0.052 0.028  C -0.042 0.012  -0.023 0.00133  0 0  Z" pathEditMode="relative" ptsTypes="">
                                      <p:cBhvr>
                                        <p:cTn id="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23 0.00133  0.042 0.012  0.052 0.028  L 0.075 0.06533  C 0.08 0.07333  0.088 0.07733  0.098 0.07733  C 0.112 0.07733  0.124 0.06667  0.125 0.05067  C 0.124 0.03733  0.112 0.02533  0.098 0.02533  C 0.088 0.02533  0.08 0.03067  0.075 0.03733  L 0.052 0.07467  C 0.042 0.09067  0.023 0.10133  0 0.10267  C -0.023 0.10133  -0.042 0.09067  -0.052 0.07467  L -0.075 0.03733  C -0.08 0.03067  -0.088 0.02533  -0.098 0.02533  C -0.112 0.02533  -0.124 0.03733  -0.125 0.05067  C -0.124 0.06667  -0.112 0.07733  -0.098 0.07733  C -0.088 0.07733  -0.08 0.07333  -0.075 0.06533  L -0.052 0.028  C -0.042 0.012  -0.023 0.00133  0 0  Z" pathEditMode="relative" ptsTypes="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7743 -0.18426 C -0.47049 -0.18125 -0.46563 -0.1757 -0.45833 -0.17315 C -0.45035 -0.16528 -0.4408 -0.16134 -0.4309 -0.15903 C -0.4191 -0.15371 -0.40764 -0.14607 -0.39531 -0.14306 C -0.35295 -0.13241 -0.31146 -0.13449 -0.26788 -0.13357 C -0.27535 -0.13009 -0.27379 -0.13033 -0.2809 -0.12871 C -0.28524 -0.12755 -0.2941 -0.1257 -0.2941 -0.1257 C -0.32656 -0.12616 -0.3592 -0.12616 -0.39167 -0.12709 C -0.40486 -0.12755 -0.39913 -0.13056 -0.40486 -0.11922 C -0.40556 -0.11621 -0.40729 -0.11088 -0.40486 -0.1081 C -0.40174 -0.1044 -0.39219 -0.10347 -0.3882 -0.10185 C -0.3783 -0.09792 -0.36823 -0.09422 -0.35833 -0.09074 C -0.35139 -0.08843 -0.34636 -0.08287 -0.33924 -0.08125 C -0.33177 -0.07709 -0.32344 -0.07523 -0.31545 -0.07315 C -0.30851 -0.07639 -0.29757 -0.07084 -0.29045 -0.07014 C -0.25972 -0.06736 -0.24132 -0.06783 -0.2059 -0.0669 C -0.20122 -0.06736 -0.19636 -0.06736 -0.19167 -0.06852 C -0.19028 -0.06898 -0.18958 -0.0713 -0.1882 -0.07153 C -0.18368 -0.07246 -0.14097 -0.07477 -0.14045 -0.07477 C -0.13698 -0.07523 -0.13333 -0.0757 -0.12986 -0.07639 C -0.12865 -0.07662 -0.12743 -0.07871 -0.12622 -0.07801 C -0.125 -0.07732 -0.12535 -0.07477 -0.125 -0.07315 C -0.12535 -0.0706 -0.12552 -0.06783 -0.12622 -0.06528 C -0.12882 -0.05625 -0.14549 -0.04537 -0.15243 -0.04306 C -0.16146 -0.03681 -0.17222 -0.03658 -0.18212 -0.03519 C -0.20365 -0.03218 -0.22292 -0.03125 -0.24531 -0.03033 C -0.25139 -0.0331 -0.25729 -0.03125 -0.2632 -0.02871 C -0.26285 -0.02616 -0.26372 -0.02199 -0.26198 -0.02084 C -0.25799 -0.01829 -0.25313 -0.02037 -0.24879 -0.01922 C -0.2474 -0.01875 -0.24653 -0.0169 -0.24531 -0.01597 C -0.23802 -0.01111 -0.22952 -0.00949 -0.22153 -0.0081 C -0.21493 -0.01389 -0.20365 -0.00787 -0.19653 -0.00648 C -0.18906 -0.00324 -0.18038 -0.00209 -0.17257 -0.00023 C -0.15816 -0.00509 -0.13733 0.00324 -0.12257 0.00463 C -0.08299 0.00416 -0.04323 0.00463 -0.00365 0.00301 C -0.00226 0.00301 4.16667E-6 -0.00023 4.16667E-6 -0.00023 " pathEditMode="relative" ptsTypes="fffffffffffffffffffffffffffffffffffA">
                                      <p:cBhvr>
                                        <p:cTn id="25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2.bp.blogspot.com/_RAlP3BmEW1Q/TQNbaVUb3uI/AAAAAAAABAo/ZCrv43GbL_M/s1600/Bloemen-achtergronden-bloemen-wallpapers-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5602" name="AutoShape 2" descr="https://www.teunstuinposters.nl/site/tuinposters/1274/zoom/tuinposter_pad-door-bloementui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4098" name="Afbeelding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311" t="67627" r="47345" b="1538"/>
          <a:stretch>
            <a:fillRect/>
          </a:stretch>
        </p:blipFill>
        <p:spPr bwMode="auto">
          <a:xfrm>
            <a:off x="971600" y="2636912"/>
            <a:ext cx="3888432" cy="44054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9" name="Afbeelding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07704" y="2852936"/>
            <a:ext cx="2088232" cy="1508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Wolkvormige toelichting 12"/>
          <p:cNvSpPr/>
          <p:nvPr/>
        </p:nvSpPr>
        <p:spPr>
          <a:xfrm>
            <a:off x="3635896" y="116632"/>
            <a:ext cx="5184576" cy="2232248"/>
          </a:xfrm>
          <a:prstGeom prst="cloudCallout">
            <a:avLst>
              <a:gd name="adj1" fmla="val -37210"/>
              <a:gd name="adj2" fmla="val 69815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626" name="AutoShape 2" descr="Подаро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26628" name="Picture 4" descr="Подарок"/>
          <p:cNvPicPr>
            <a:picLocks noChangeAspect="1" noChangeArrowheads="1" noCrop="1"/>
          </p:cNvPicPr>
          <p:nvPr/>
        </p:nvPicPr>
        <p:blipFill>
          <a:blip r:embed="rId6" cstate="print">
            <a:clrChange>
              <a:clrFrom>
                <a:srgbClr val="F6FCFF"/>
              </a:clrFrom>
              <a:clrTo>
                <a:srgbClr val="F6FC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64088" y="332656"/>
            <a:ext cx="1714500" cy="1714500"/>
          </a:xfrm>
          <a:prstGeom prst="rect">
            <a:avLst/>
          </a:prstGeom>
          <a:noFill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4332116">
            <a:off x="5629747" y="4098600"/>
            <a:ext cx="1995488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bureaubladachtergronden.be/natuur/klaprozen.jpg"/>
          <p:cNvPicPr>
            <a:picLocks noChangeAspect="1" noChangeArrowheads="1"/>
          </p:cNvPicPr>
          <p:nvPr/>
        </p:nvPicPr>
        <p:blipFill>
          <a:blip r:embed="rId3" cstate="print"/>
          <a:srcRect l="2144" r="21385"/>
          <a:stretch>
            <a:fillRect/>
          </a:stretch>
        </p:blipFill>
        <p:spPr bwMode="auto">
          <a:xfrm>
            <a:off x="0" y="0"/>
            <a:ext cx="9220428" cy="6858002"/>
          </a:xfrm>
          <a:prstGeom prst="rect">
            <a:avLst/>
          </a:prstGeom>
          <a:noFill/>
        </p:spPr>
      </p:pic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92094" y="1700808"/>
            <a:ext cx="2415810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9" name="Afbeelding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8000"/>
              </a:clrFrom>
              <a:clrTo>
                <a:srgbClr val="FF8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1242967">
            <a:off x="1715676" y="250655"/>
            <a:ext cx="1296144" cy="191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 l="15830" t="25743" r="20456" b="52940"/>
          <a:stretch>
            <a:fillRect/>
          </a:stretch>
        </p:blipFill>
        <p:spPr bwMode="auto">
          <a:xfrm rot="457720" flipH="1">
            <a:off x="-384141" y="2594813"/>
            <a:ext cx="4896544" cy="1598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Wolkvormige toelichting 8"/>
          <p:cNvSpPr/>
          <p:nvPr/>
        </p:nvSpPr>
        <p:spPr>
          <a:xfrm>
            <a:off x="4067944" y="332656"/>
            <a:ext cx="4752528" cy="2376264"/>
          </a:xfrm>
          <a:prstGeom prst="cloudCallout">
            <a:avLst>
              <a:gd name="adj1" fmla="val -68438"/>
              <a:gd name="adj2" fmla="val -17635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32" name="Afbeelding 1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80C0"/>
              </a:clrFrom>
              <a:clrTo>
                <a:srgbClr val="FF80C0">
                  <a:alpha val="0"/>
                </a:srgbClr>
              </a:clrTo>
            </a:clrChange>
          </a:blip>
          <a:srcRect l="17493" t="17548" r="20692" b="51448"/>
          <a:stretch>
            <a:fillRect/>
          </a:stretch>
        </p:blipFill>
        <p:spPr bwMode="auto">
          <a:xfrm flipH="1">
            <a:off x="4644008" y="332656"/>
            <a:ext cx="3240360" cy="2302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 l="17592" t="17709" r="21690" b="51964"/>
          <a:stretch>
            <a:fillRect/>
          </a:stretch>
        </p:blipFill>
        <p:spPr bwMode="auto">
          <a:xfrm>
            <a:off x="4572000" y="332656"/>
            <a:ext cx="3278857" cy="2317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Wolkvormige toelichting 9"/>
          <p:cNvSpPr/>
          <p:nvPr/>
        </p:nvSpPr>
        <p:spPr>
          <a:xfrm>
            <a:off x="3779912" y="1700808"/>
            <a:ext cx="4752528" cy="2376264"/>
          </a:xfrm>
          <a:prstGeom prst="cloudCallout">
            <a:avLst>
              <a:gd name="adj1" fmla="val -62289"/>
              <a:gd name="adj2" fmla="val -75951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 l="18311" t="18732" r="21446" b="52480"/>
          <a:stretch>
            <a:fillRect/>
          </a:stretch>
        </p:blipFill>
        <p:spPr bwMode="auto">
          <a:xfrm flipH="1">
            <a:off x="4283968" y="1772816"/>
            <a:ext cx="3312368" cy="2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 l="15830" t="25743" r="20456" b="52940"/>
          <a:stretch>
            <a:fillRect/>
          </a:stretch>
        </p:blipFill>
        <p:spPr bwMode="auto">
          <a:xfrm rot="272903" flipH="1">
            <a:off x="-340889" y="2612522"/>
            <a:ext cx="4896544" cy="1598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 l="15830" t="25140" r="20456" b="52940"/>
          <a:stretch>
            <a:fillRect/>
          </a:stretch>
        </p:blipFill>
        <p:spPr bwMode="auto">
          <a:xfrm rot="254923" flipH="1">
            <a:off x="-342399" y="2565842"/>
            <a:ext cx="4896544" cy="1643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9509702">
            <a:off x="379831" y="1304765"/>
            <a:ext cx="1441471" cy="1782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500"/>
                            </p:stCondLst>
                            <p:childTnLst>
                              <p:par>
                                <p:cTn id="4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500"/>
                            </p:stCondLst>
                            <p:childTnLst>
                              <p:par>
                                <p:cTn id="5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1500"/>
                            </p:stCondLst>
                            <p:childTnLst>
                              <p:par>
                                <p:cTn id="7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4500"/>
                            </p:stCondLst>
                            <p:childTnLst>
                              <p:par>
                                <p:cTn id="85" presetID="10" presetClass="exit" presetSubtype="0" fill="hold" grpId="3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2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9" grpId="2" animBg="1"/>
      <p:bldP spid="9" grpId="3" animBg="1"/>
      <p:bldP spid="10" grpId="0" animBg="1"/>
      <p:bldP spid="10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pixabay.com/static/uploads/photo/2013/02/02/13/49/germany-77338_64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589"/>
            <a:ext cx="9144000" cy="6861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fbeelding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 l="59879" t="38161" r="13" b="32031"/>
          <a:stretch>
            <a:fillRect/>
          </a:stretch>
        </p:blipFill>
        <p:spPr bwMode="auto">
          <a:xfrm>
            <a:off x="1835696" y="3932359"/>
            <a:ext cx="2736304" cy="28810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Afbeelding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2267744" y="3140637"/>
            <a:ext cx="1656184" cy="1865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23728" y="2445964"/>
            <a:ext cx="1944216" cy="1162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Afbeelding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 l="59879" t="38161" r="14" b="32031"/>
          <a:stretch>
            <a:fillRect/>
          </a:stretch>
        </p:blipFill>
        <p:spPr bwMode="auto">
          <a:xfrm flipH="1">
            <a:off x="1619672" y="3861048"/>
            <a:ext cx="2736304" cy="28810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Afbeelding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47864" y="2996952"/>
            <a:ext cx="1656184" cy="1865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2195736" y="2348880"/>
            <a:ext cx="1944216" cy="1162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014062">
            <a:off x="1018191" y="3882155"/>
            <a:ext cx="1501304" cy="1856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7364240">
            <a:off x="2857805" y="5085060"/>
            <a:ext cx="1501304" cy="1856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0"/>
                            </p:stCondLst>
                            <p:childTnLst>
                              <p:par>
                                <p:cTn id="25" presetID="34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7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8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4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2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3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27778E-6 -2.22222E-6 C 0.00765 0.00278 0.00053 -0.00116 0.00487 0.00625 C 0.0073 0.01065 0.01338 0.01158 0.01667 0.01412 C 0.0191 0.0162 0.02119 0.01921 0.02397 0.0206 C 0.03629 0.02685 0.05591 0.03704 0.0691 0.03796 C 0.08143 0.03889 0.09376 0.03912 0.10608 0.03958 C 0.09532 0.0419 0.08456 0.04375 0.07397 0.04745 C 0.05053 0.04699 0.02709 0.04676 0.00365 0.04583 C -0.00503 0.0456 -0.01388 0.03866 -0.02256 0.03634 C -0.01215 0.0456 -0.02603 0.03287 -0.01544 0.04445 C -0.01232 0.04792 -0.0019 0.05347 0.00244 0.05556 C 0.01476 0.0713 0.03126 0.07824 0.04775 0.08241 C 0.05747 0.08495 0.06615 0.08889 0.07622 0.09028 C 0.10192 0.09908 0.08247 0.09352 0.13577 0.0919 C 0.1382 0.09097 0.14046 0.08982 0.14289 0.08889 C 0.14428 0.08843 0.14185 0.09259 0.14063 0.09352 C 0.13924 0.09468 0.13733 0.09468 0.13577 0.09514 C 0.13195 0.10255 0.12501 0.10509 0.1191 0.10949 C 0.10678 0.11852 0.1165 0.11366 0.10834 0.11736 C 0.10226 0.12593 0.08872 0.12778 0.07987 0.13009 C 0.07449 0.12523 0.07032 0.12732 0.06442 0.13009 C 0.04532 0.12963 0.0264 0.1294 0.0073 0.12847 C 0.00105 0.12824 -0.00451 0.12222 -0.01058 0.1206 C -0.0177 0.11412 -0.03037 0.10093 -0.03801 0.09838 C -0.04044 0.0963 -0.04426 0.09236 -0.04513 0.09352 C -0.046 0.09468 -0.04496 0.09745 -0.04392 0.09838 C -0.04218 0.1 -0.03992 0.09954 -0.03801 0.1 C -0.03645 0.10602 -0.03506 0.10903 -0.0309 0.1125 C -0.02933 0.11875 -0.02864 0.12176 -0.02378 0.12361 C -0.01527 0.13148 -0.0052 0.13634 0.00487 0.13958 C 0.00574 0.1412 0.00608 0.14352 0.0073 0.14445 C 0.00904 0.14583 0.01129 0.14537 0.0132 0.14583 C 0.0191 0.14745 0.02362 0.15093 0.02987 0.15232 C 0.04324 0.15833 0.05643 0.16273 0.07032 0.16667 C 0.07761 0.16875 0.08438 0.17245 0.09167 0.17454 C 0.12258 0.17408 0.15365 0.17384 0.18456 0.17292 C 0.1882 0.17269 0.19532 0.16968 0.19532 0.16968 " pathEditMode="relative" ptsTypes="ffffffffffffffffffffffffffffffffffffA">
                                      <p:cBhvr>
                                        <p:cTn id="46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lemerg.com/data/wallpapers/30/6985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73211" cy="6858001"/>
          </a:xfrm>
          <a:prstGeom prst="rect">
            <a:avLst/>
          </a:prstGeom>
          <a:noFill/>
        </p:spPr>
      </p:pic>
      <p:pic>
        <p:nvPicPr>
          <p:cNvPr id="1036" name="Afbeelding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 l="5444" t="58945" r="71820" b="6133"/>
          <a:stretch>
            <a:fillRect/>
          </a:stretch>
        </p:blipFill>
        <p:spPr bwMode="auto">
          <a:xfrm flipH="1">
            <a:off x="223001" y="2320705"/>
            <a:ext cx="1360159" cy="29531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Afbeelding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323528" y="1556792"/>
            <a:ext cx="1241456" cy="1840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Afbeelding 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8000"/>
              </a:clrFrom>
              <a:clrTo>
                <a:srgbClr val="FF8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63688" y="2924944"/>
            <a:ext cx="1030649" cy="206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8" name="Afbeelding 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8000"/>
              </a:clrFrom>
              <a:clrTo>
                <a:srgbClr val="FF8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63688" y="1052736"/>
            <a:ext cx="980157" cy="1246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80C0"/>
              </a:clrFrom>
              <a:clrTo>
                <a:srgbClr val="FF80C0">
                  <a:alpha val="0"/>
                </a:srgbClr>
              </a:clrTo>
            </a:clrChange>
          </a:blip>
          <a:srcRect t="22972" b="16870"/>
          <a:stretch>
            <a:fillRect/>
          </a:stretch>
        </p:blipFill>
        <p:spPr bwMode="auto">
          <a:xfrm>
            <a:off x="971600" y="2852936"/>
            <a:ext cx="2952328" cy="1434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Afbeelding 6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8000"/>
              </a:clrFrom>
              <a:clrTo>
                <a:srgbClr val="FF8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18560" y="1916832"/>
            <a:ext cx="981232" cy="185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Afbeelding 4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 l="64277" t="70667" r="6189"/>
          <a:stretch>
            <a:fillRect/>
          </a:stretch>
        </p:blipFill>
        <p:spPr bwMode="auto">
          <a:xfrm>
            <a:off x="3563888" y="2292209"/>
            <a:ext cx="1518394" cy="21449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Afbeelding 3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3851920" y="1788153"/>
            <a:ext cx="1112986" cy="1253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79912" y="1356105"/>
            <a:ext cx="1302593" cy="77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8000"/>
              </a:clrFrom>
              <a:clrTo>
                <a:srgbClr val="FF8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7544" y="980728"/>
            <a:ext cx="3422650" cy="436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68144" y="2348880"/>
            <a:ext cx="2168724" cy="3141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00192" y="2636912"/>
            <a:ext cx="1152128" cy="955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00192" y="2348880"/>
            <a:ext cx="1019225" cy="697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Afbeelding 5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266" t="39345" r="3139" b="35762"/>
          <a:stretch>
            <a:fillRect/>
          </a:stretch>
        </p:blipFill>
        <p:spPr bwMode="auto">
          <a:xfrm flipH="1">
            <a:off x="1259632" y="3573016"/>
            <a:ext cx="3240360" cy="2614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Afbeelding 5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496" t="35605" r="51440" b="33308"/>
          <a:stretch>
            <a:fillRect/>
          </a:stretch>
        </p:blipFill>
        <p:spPr bwMode="auto">
          <a:xfrm>
            <a:off x="1547664" y="3789040"/>
            <a:ext cx="2664296" cy="3071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7" name="Afbeelding 1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1520" y="1700808"/>
            <a:ext cx="1349690" cy="1634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Afbeelding 5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459" t="36359" r="52469" b="33308"/>
          <a:stretch>
            <a:fillRect/>
          </a:stretch>
        </p:blipFill>
        <p:spPr bwMode="auto">
          <a:xfrm flipH="1">
            <a:off x="1763688" y="3861048"/>
            <a:ext cx="2524894" cy="2996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9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2195736" y="3842302"/>
            <a:ext cx="1440160" cy="106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fbeelding 5"/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 l="58508" t="66455" r="9410" b="9258"/>
          <a:stretch>
            <a:fillRect/>
          </a:stretch>
        </p:blipFill>
        <p:spPr bwMode="auto">
          <a:xfrm>
            <a:off x="7380312" y="5076534"/>
            <a:ext cx="1662633" cy="17814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Afbeelding 3"/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68344" y="4293096"/>
            <a:ext cx="1331640" cy="1142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Afbeelding 2"/>
          <p:cNvPicPr>
            <a:picLocks noChangeAspect="1" noChangeArrowheads="1"/>
          </p:cNvPicPr>
          <p:nvPr/>
        </p:nvPicPr>
        <p:blipFill>
          <a:blip r:embed="rId22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48413" y="4221088"/>
            <a:ext cx="1288083" cy="120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3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 r="21204"/>
          <a:stretch>
            <a:fillRect/>
          </a:stretch>
        </p:blipFill>
        <p:spPr bwMode="auto">
          <a:xfrm>
            <a:off x="4283968" y="4206793"/>
            <a:ext cx="2144985" cy="2651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4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27984" y="4005064"/>
            <a:ext cx="1297261" cy="101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Afbeelding 5"/>
          <p:cNvPicPr>
            <a:picLocks noChangeAspect="1" noChangeArrowheads="1"/>
          </p:cNvPicPr>
          <p:nvPr/>
        </p:nvPicPr>
        <p:blipFill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790606">
            <a:off x="4370871" y="3681011"/>
            <a:ext cx="1541698" cy="103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4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32483 -2.59259E-6 L -0.23785 -0.05324 C -0.21962 -0.06528 -0.19236 -0.07199 -0.16389 -0.07199 C -0.13143 -0.07199 -0.10539 -0.06528 -0.08716 -0.05324 L 3.88889E-6 -2.59259E-6 " pathEditMode="relative" rAng="0" ptsTypes="FffFF">
                                      <p:cBhvr>
                                        <p:cTn id="45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" y="-3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4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32483 1.11022E-16 L -0.23785 -0.05324 C -0.21962 -0.06528 -0.19236 -0.07199 -0.16389 -0.07199 C -0.13143 -0.07199 -0.10539 -0.06528 -0.08716 -0.05324 L 3.61111E-6 1.11022E-16 " pathEditMode="relative" rAng="0" ptsTypes="FffFF">
                                      <p:cBhvr>
                                        <p:cTn id="47" dur="2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" y="-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0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90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0"/>
                            </p:stCondLst>
                            <p:childTnLst>
                              <p:par>
                                <p:cTn id="59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1000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000"/>
                            </p:stCondLst>
                            <p:childTnLst>
                              <p:par>
                                <p:cTn id="69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26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26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7000"/>
                            </p:stCondLst>
                            <p:childTnLst>
                              <p:par>
                                <p:cTn id="107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18" presetID="19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35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7599 0.01065 L -4.16667E-6 -3.7037E-6 " pathEditMode="relative" rAng="0" ptsTypes="AA">
                                      <p:cBhvr>
                                        <p:cTn id="123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0" y="-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7000"/>
                            </p:stCondLst>
                            <p:childTnLst>
                              <p:par>
                                <p:cTn id="1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798 1.48148E-6 L -0.04253 -0.00903 C -0.03923 -0.01111 -0.03437 -0.01204 -0.02934 -0.01204 C -0.02344 -0.01204 -0.01892 -0.01111 -0.01562 -0.00903 L -1.38889E-6 1.48148E-6 " pathEditMode="relative" rAng="0" ptsTypes="FffFF">
                                      <p:cBhvr>
                                        <p:cTn id="130" dur="1000" spd="-100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" y="-6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798 3.7037E-6 L -0.04253 -0.00903 C -0.03923 -0.01111 -0.03437 -0.01204 -0.02934 -0.01204 C -0.02344 -0.01204 -0.01892 -0.01111 -0.01562 -0.00903 L -1.38889E-6 3.7037E-6 " pathEditMode="relative" rAng="0" ptsTypes="FffFF">
                                      <p:cBhvr>
                                        <p:cTn id="132" dur="10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" y="-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8000"/>
                            </p:stCondLst>
                            <p:childTnLst>
                              <p:par>
                                <p:cTn id="13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28000"/>
                            </p:stCondLst>
                            <p:childTnLst>
                              <p:par>
                                <p:cTn id="149" presetID="5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1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2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3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5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6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7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8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5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1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2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lemerg.com/data/wallpapers/30/6985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73211" cy="6858001"/>
          </a:xfrm>
          <a:prstGeom prst="rect">
            <a:avLst/>
          </a:prstGeom>
          <a:noFill/>
        </p:spPr>
      </p:pic>
      <p:pic>
        <p:nvPicPr>
          <p:cNvPr id="2055" name="Afbeelding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 l="33537" t="71005" r="37534"/>
          <a:stretch>
            <a:fillRect/>
          </a:stretch>
        </p:blipFill>
        <p:spPr bwMode="auto">
          <a:xfrm>
            <a:off x="3707904" y="2276872"/>
            <a:ext cx="1456341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Afbeelding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84613" y="1844824"/>
            <a:ext cx="1112986" cy="1253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3773463" y="1412776"/>
            <a:ext cx="1302593" cy="77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6" name="Afbeelding 5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 l="5444" t="58945" r="71820" b="6133"/>
          <a:stretch>
            <a:fillRect/>
          </a:stretch>
        </p:blipFill>
        <p:spPr bwMode="auto">
          <a:xfrm flipH="1">
            <a:off x="223001" y="2320705"/>
            <a:ext cx="1360159" cy="29531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Afbeelding 4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8000"/>
              </a:clrFrom>
              <a:clrTo>
                <a:srgbClr val="FF8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1763688" y="2924944"/>
            <a:ext cx="1030649" cy="206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80C0"/>
              </a:clrFrom>
              <a:clrTo>
                <a:srgbClr val="FF80C0">
                  <a:alpha val="0"/>
                </a:srgbClr>
              </a:clrTo>
            </a:clrChange>
          </a:blip>
          <a:srcRect t="22972" b="16870"/>
          <a:stretch>
            <a:fillRect/>
          </a:stretch>
        </p:blipFill>
        <p:spPr bwMode="auto">
          <a:xfrm>
            <a:off x="755576" y="2852936"/>
            <a:ext cx="2952328" cy="1434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Afbeelding 4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 l="64277" t="70667" r="6189"/>
          <a:stretch>
            <a:fillRect/>
          </a:stretch>
        </p:blipFill>
        <p:spPr bwMode="auto">
          <a:xfrm>
            <a:off x="3563888" y="2292209"/>
            <a:ext cx="1518394" cy="214490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7" name="Afbeelding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3851920" y="1788153"/>
            <a:ext cx="1112986" cy="1253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79912" y="1356105"/>
            <a:ext cx="1302593" cy="77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68144" y="2276872"/>
            <a:ext cx="2168724" cy="3141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00192" y="2636912"/>
            <a:ext cx="1152128" cy="955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00192" y="2348880"/>
            <a:ext cx="1019225" cy="697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Afbeelding 5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496" t="35605" r="51440" b="33308"/>
          <a:stretch>
            <a:fillRect/>
          </a:stretch>
        </p:blipFill>
        <p:spPr bwMode="auto">
          <a:xfrm>
            <a:off x="1619672" y="3786575"/>
            <a:ext cx="2664296" cy="3071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07904" y="4480336"/>
            <a:ext cx="2711152" cy="2377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27984" y="4005064"/>
            <a:ext cx="1297261" cy="101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Afbeelding 5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790606">
            <a:off x="4383559" y="3666533"/>
            <a:ext cx="1541698" cy="103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Afbeelding 3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323528" y="1700808"/>
            <a:ext cx="1153711" cy="1313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Afbeelding 5"/>
          <p:cNvPicPr>
            <a:picLocks noChangeAspect="1" noChangeArrowheads="1"/>
          </p:cNvPicPr>
          <p:nvPr/>
        </p:nvPicPr>
        <p:blipFill>
          <a:blip r:embed="rId19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 l="20345" t="68509" r="43710" b="7326"/>
          <a:stretch>
            <a:fillRect/>
          </a:stretch>
        </p:blipFill>
        <p:spPr bwMode="auto">
          <a:xfrm>
            <a:off x="6915051" y="4740620"/>
            <a:ext cx="2228949" cy="2117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34" name="Afbeelding 2"/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52320" y="4509120"/>
            <a:ext cx="1288083" cy="120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Afbeelding 5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459" t="36359" r="52469" b="33308"/>
          <a:stretch>
            <a:fillRect/>
          </a:stretch>
        </p:blipFill>
        <p:spPr bwMode="auto">
          <a:xfrm flipH="1">
            <a:off x="1759074" y="3861048"/>
            <a:ext cx="2524894" cy="2996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2267744" y="3933056"/>
            <a:ext cx="1383549" cy="1033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Afbeelding 6"/>
          <p:cNvPicPr>
            <a:picLocks noChangeAspect="1" noChangeArrowheads="1"/>
          </p:cNvPicPr>
          <p:nvPr/>
        </p:nvPicPr>
        <p:blipFill>
          <a:blip r:embed="rId22" cstate="print">
            <a:clrChange>
              <a:clrFrom>
                <a:srgbClr val="FF8000"/>
              </a:clrFrom>
              <a:clrTo>
                <a:srgbClr val="FF8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1718560" y="1916832"/>
            <a:ext cx="981232" cy="185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1" name="Afbeelding 1"/>
          <p:cNvPicPr>
            <a:picLocks noChangeAspect="1" noChangeArrowheads="1"/>
          </p:cNvPicPr>
          <p:nvPr/>
        </p:nvPicPr>
        <p:blipFill>
          <a:blip r:embed="rId23" cstate="print">
            <a:clrChange>
              <a:clrFrom>
                <a:srgbClr val="FF8000"/>
              </a:clrFrom>
              <a:clrTo>
                <a:srgbClr val="FF8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761150">
            <a:off x="1256004" y="1141720"/>
            <a:ext cx="1449661" cy="1339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139 -0.00672 0.00087 -0.01042 0.00591 -0.01274 C 0.00747 -0.01899 0.00973 -0.02014 0.01424 -0.02223 C 0.00834 -0.025 0.00834 -0.02176 0.00591 -0.01574 C -0.00052 -0.00024 0.00244 -0.01227 0 0 Z " pathEditMode="relative" ptsTypes="fffff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139 -0.00672 0.00087 -0.01042 0.00591 -0.01274 C 0.00747 -0.01899 0.00973 -0.02014 0.01424 -0.02223 C 0.00834 -0.025 0.00834 -0.02176 0.00591 -0.01574 C -0.00052 -0.00024 0.00244 -0.01227 0 0 Z " pathEditMode="relative" ptsTypes="fffff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00747 -3.7037E-7 C -0.00087 -0.00532 0.00312 -0.00463 0.01041 -0.00139 L -0.00157 -0.00787 C -0.00452 -0.00648 -0.00747 -0.00532 -0.00747 -3.7037E-7 Z " pathEditMode="relative" rAng="0" ptsTypes="fFff">
                                      <p:cBhvr>
                                        <p:cTn id="11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" y="-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41" presetClass="path" presetSubtype="0" accel="50000" decel="5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12587 -0.09074 C 0.12326 -0.09329 0.11441 -0.09583 0.11146 -0.09583 C 0.09184 -0.09583 0.07187 -0.05417 0.07187 -0.01181 C 0.07187 -0.03333 0.0618 -0.05417 0.05225 -0.05417 C 0.04219 -0.05417 0.03281 -0.0331 0.03281 -0.01181 C 0.03281 -0.02245 0.02778 -0.03333 0.02274 -0.03333 C 0.01771 -0.03333 0.01267 -0.02269 0.01267 -0.01181 C 0.01267 -0.01736 0.01024 -0.02245 0.00764 -0.02245 C 0.00521 -0.02245 0.0026 -0.01713 0.0026 -0.01181 C 0.0026 -0.01481 0.00139 -0.01736 0.00017 -0.01736 C -0.00052 -0.01736 -0.00243 -0.01481 -0.00243 -0.01181 C -0.00243 -0.01343 -0.00295 -0.01481 -0.00365 -0.01481 C -0.00365 -0.01505 -0.00504 -0.01343 -0.00504 -0.01181 C -0.00504 -0.01273 -0.00504 -0.01343 -0.00556 -0.01343 C -0.00556 -0.01319 -0.00625 -0.01273 -0.00625 -0.01181 C -0.00625 -0.0125 -0.00625 -0.01273 -0.00625 -0.01319 C -0.00695 -0.01319 -0.00695 -0.01273 -0.00695 -0.0125 C -0.00764 -0.0125 -0.00764 -0.01273 -0.00764 -0.01319 C -0.00816 -0.01319 -0.00816 -0.01273 -0.00816 -0.0125 " pathEditMode="relative" rAng="0" ptsTypes="fffffffffffffffffff">
                                      <p:cBhvr>
                                        <p:cTn id="14" dur="2000" spd="-100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" y="3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1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12587 -0.08009 C 0.12327 -0.08264 0.11441 -0.08518 0.11146 -0.08518 C 0.09184 -0.08518 0.07188 -0.04351 0.07188 -0.00115 C 0.07188 -0.02268 0.06181 -0.04351 0.05226 -0.04351 C 0.04219 -0.04351 0.03281 -0.02245 0.03281 -0.00115 C 0.03281 -0.0118 0.02778 -0.02268 0.02274 -0.02268 C 0.01771 -0.02268 0.01267 -0.01203 0.01267 -0.00115 C 0.01267 -0.00671 0.01024 -0.0118 0.00764 -0.0118 C 0.00521 -0.0118 0.00261 -0.00648 0.00261 -0.00115 C 0.00261 -0.00416 0.00139 -0.00671 0.00017 -0.00671 C -0.00052 -0.00671 -0.00243 -0.00416 -0.00243 -0.00115 C -0.00243 -0.00277 -0.00295 -0.00416 -0.00364 -0.00416 C -0.00364 -0.00439 -0.00503 -0.00277 -0.00503 -0.00115 C -0.00503 -0.00208 -0.00503 -0.00277 -0.00555 -0.00277 C -0.00555 -0.00254 -0.00625 -0.00208 -0.00625 -0.00115 C -0.00625 -0.00185 -0.00625 -0.00208 -0.00625 -0.00254 C -0.00694 -0.00254 -0.00694 -0.00208 -0.00694 -0.00185 C -0.00764 -0.00185 -0.00764 -0.00208 -0.00764 -0.00254 C -0.00816 -0.00254 -0.00816 -0.00208 -0.00816 -0.00185 " pathEditMode="relative" rAng="0" ptsTypes="fffffffffffffffffff">
                                      <p:cBhvr>
                                        <p:cTn id="16" dur="2000" spd="-100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" y="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8" presetID="4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476 -0.09027 C 0.11215 -0.09328 0.10399 -0.09583 0.10122 -0.09583 C 0.08351 -0.09583 0.06511 -0.04884 0.06511 -0.00139 C 0.06511 -0.02546 0.05573 -0.04884 0.04705 -0.04884 C 0.03802 -0.04884 0.02934 -0.025 0.02934 -0.00139 C 0.02934 -0.01342 0.02448 -0.02546 0.01997 -0.02546 C 0.01545 -0.02546 0.01094 -0.01365 0.01094 -0.00139 C 0.01094 -0.00764 0.00833 -0.01342 0.00608 -0.01342 C 0.00382 -0.01342 0.00156 -0.00717 0.00156 -0.00139 C 0.00156 -0.00463 0.00035 -0.00764 -0.00069 -0.00764 C -0.00121 -0.00764 -0.00278 -0.00463 -0.00278 -0.00139 C -0.00278 -0.00301 -0.00347 -0.00463 -0.00417 -0.00463 C -0.00417 -0.00509 -0.00555 -0.00301 -0.00555 -0.00139 C -0.00555 -0.00231 -0.00555 -0.00301 -0.0059 -0.00301 C -0.0059 -0.00254 -0.0066 -0.00231 -0.0066 -0.00139 C -0.0066 -0.00208 -0.0066 -0.00231 -0.0066 -0.00254 C -0.00729 -0.00254 -0.00729 -0.00231 -0.00729 -0.00208 C -0.00798 -0.00208 -0.00798 -0.00231 -0.00798 -0.00254 C -0.00816 -0.00254 -0.00816 -0.00231 -0.00816 -0.00208 " pathEditMode="relative" rAng="0" ptsTypes="fffffffffffffffffff">
                                      <p:cBhvr>
                                        <p:cTn id="19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" y="4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475 -0.09028 C 0.11215 -0.09329 0.10399 -0.09583 0.10121 -0.09583 C 0.0835 -0.09583 0.0651 -0.04884 0.0651 -0.00139 C 0.0651 -0.02546 0.05573 -0.04884 0.04705 -0.04884 C 0.03802 -0.04884 0.02934 -0.025 0.02934 -0.00139 C 0.02934 -0.01343 0.02448 -0.02546 0.01996 -0.02546 C 0.01545 -0.02546 0.01094 -0.01366 0.01094 -0.00139 C 0.01094 -0.00764 0.00833 -0.01343 0.00607 -0.01343 C 0.00382 -0.01343 0.00156 -0.00718 0.00156 -0.00139 C 0.00156 -0.00463 0.00034 -0.00764 -0.0007 -0.00764 C -0.00122 -0.00764 -0.00278 -0.00463 -0.00278 -0.00139 C -0.00278 -0.00301 -0.00347 -0.00463 -0.00417 -0.00463 C -0.00417 -0.00509 -0.00556 -0.00301 -0.00556 -0.00139 C -0.00556 -0.00231 -0.00556 -0.00301 -0.00591 -0.00301 C -0.00591 -0.00255 -0.0066 -0.00231 -0.0066 -0.00139 C -0.0066 -0.00208 -0.0066 -0.00231 -0.0066 -0.00255 C -0.00729 -0.00255 -0.00729 -0.00231 -0.00729 -0.00208 C -0.00799 -0.00208 -0.00799 -0.00231 -0.00799 -0.00255 C -0.00816 -0.00255 -0.00816 -0.00231 -0.00816 -0.00208 " pathEditMode="relative" rAng="0" ptsTypes="fffffffffffffffffff">
                                      <p:cBhvr>
                                        <p:cTn id="21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" y="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5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5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5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0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60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700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8000"/>
                            </p:stCondLst>
                            <p:childTnLst>
                              <p:par>
                                <p:cTn id="81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9000"/>
                            </p:stCondLst>
                            <p:childTnLst>
                              <p:par>
                                <p:cTn id="86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0"/>
                            </p:stCondLst>
                            <p:childTnLst>
                              <p:par>
                                <p:cTn id="91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https://www.canvaswinkel.nl/library/original/1250445.jpg"/>
          <p:cNvPicPr>
            <a:picLocks noChangeAspect="1" noChangeArrowheads="1"/>
          </p:cNvPicPr>
          <p:nvPr/>
        </p:nvPicPr>
        <p:blipFill>
          <a:blip r:embed="rId3" cstate="print"/>
          <a:srcRect r="10077"/>
          <a:stretch>
            <a:fillRect/>
          </a:stretch>
        </p:blipFill>
        <p:spPr bwMode="auto">
          <a:xfrm>
            <a:off x="-1" y="0"/>
            <a:ext cx="9218045" cy="6858000"/>
          </a:xfrm>
          <a:prstGeom prst="rect">
            <a:avLst/>
          </a:prstGeom>
          <a:noFill/>
        </p:spPr>
      </p:pic>
      <p:sp>
        <p:nvSpPr>
          <p:cNvPr id="21506" name="AutoShape 2" descr="http://noa.mattiascollege.nl/wp-content/uploads/2015/05/bos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21508" name="AutoShape 4" descr="http://noa.mattiascollege.nl/wp-content/uploads/2015/05/bos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18433" name="Afbeelding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 l="29671" t="42355" r="39432" b="30655"/>
          <a:stretch>
            <a:fillRect/>
          </a:stretch>
        </p:blipFill>
        <p:spPr bwMode="auto">
          <a:xfrm flipH="1">
            <a:off x="5364088" y="3789040"/>
            <a:ext cx="2469008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Afbeelding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 l="59878" t="36941" r="-3058" b="32031"/>
          <a:stretch>
            <a:fillRect/>
          </a:stretch>
        </p:blipFill>
        <p:spPr bwMode="auto">
          <a:xfrm>
            <a:off x="5220072" y="3356992"/>
            <a:ext cx="3600400" cy="366526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434" name="Afbeelding 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6012160" y="2996952"/>
            <a:ext cx="1473026" cy="1658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62323" y="2348880"/>
            <a:ext cx="1806021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Afbeelding 7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 l="26545" t="30791" r="43469" b="42491"/>
          <a:stretch>
            <a:fillRect/>
          </a:stretch>
        </p:blipFill>
        <p:spPr bwMode="auto">
          <a:xfrm>
            <a:off x="3419872" y="4221088"/>
            <a:ext cx="2088232" cy="2636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437" name="Afbeelding 4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704589">
            <a:off x="4454436" y="3390947"/>
            <a:ext cx="1375584" cy="1282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2" name="Picture 16" descr="http://plantnewday.nl/media/catalog/product/J/u/Juniperus_media__4bb2323c3038b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496" t="411" b="31961"/>
          <a:stretch>
            <a:fillRect/>
          </a:stretch>
        </p:blipFill>
        <p:spPr bwMode="auto">
          <a:xfrm>
            <a:off x="-540568" y="108269"/>
            <a:ext cx="5220072" cy="6749731"/>
          </a:xfrm>
          <a:prstGeom prst="rect">
            <a:avLst/>
          </a:prstGeom>
          <a:noFill/>
        </p:spPr>
      </p:pic>
      <p:pic>
        <p:nvPicPr>
          <p:cNvPr id="18" name="Picture 18" descr="http://plantnewday.nl/media/catalog/product/J/u/Juniperus_media__4bb2323c3038b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1108" b="36667"/>
          <a:stretch>
            <a:fillRect/>
          </a:stretch>
        </p:blipFill>
        <p:spPr bwMode="auto">
          <a:xfrm flipH="1">
            <a:off x="0" y="4121696"/>
            <a:ext cx="2088232" cy="2736304"/>
          </a:xfrm>
          <a:prstGeom prst="rect">
            <a:avLst/>
          </a:prstGeom>
          <a:noFill/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91880" y="3356992"/>
            <a:ext cx="2520281" cy="3573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64088" y="2276872"/>
            <a:ext cx="2884705" cy="4774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4" name="Picture 18" descr="http://plantnewday.nl/media/catalog/product/J/u/Juniperus_media__4bb2323c3038b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1108" b="36667"/>
          <a:stretch>
            <a:fillRect/>
          </a:stretch>
        </p:blipFill>
        <p:spPr bwMode="auto">
          <a:xfrm>
            <a:off x="6444208" y="3178143"/>
            <a:ext cx="2808312" cy="3679857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8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8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30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8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3000"/>
                            </p:stCondLst>
                            <p:childTnLst>
                              <p:par>
                                <p:cTn id="48" presetID="7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3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3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6000"/>
                            </p:stCondLst>
                            <p:childTnLst>
                              <p:par>
                                <p:cTn id="53" presetID="7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www.theoevers.nl/uploads/franse-kalksteen-d1-1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229200"/>
            <a:ext cx="9144000" cy="1656184"/>
          </a:xfrm>
          <a:prstGeom prst="rect">
            <a:avLst/>
          </a:prstGeom>
          <a:noFill/>
        </p:spPr>
      </p:pic>
      <p:pic>
        <p:nvPicPr>
          <p:cNvPr id="1026" name="Afbeelding 49"/>
          <p:cNvPicPr>
            <a:picLocks noChangeAspect="1" noChangeArrowheads="1"/>
          </p:cNvPicPr>
          <p:nvPr/>
        </p:nvPicPr>
        <p:blipFill>
          <a:blip r:embed="rId3" cstate="print"/>
          <a:srcRect r="14502" b="29920"/>
          <a:stretch>
            <a:fillRect/>
          </a:stretch>
        </p:blipFill>
        <p:spPr bwMode="auto">
          <a:xfrm>
            <a:off x="0" y="0"/>
            <a:ext cx="9144000" cy="5301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87488" y="651495"/>
            <a:ext cx="4644752" cy="6206505"/>
          </a:xfrm>
          <a:prstGeom prst="rect">
            <a:avLst/>
          </a:prstGeom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6" name="Afbeelding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4528919">
            <a:off x="2823911" y="594719"/>
            <a:ext cx="1450975" cy="253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Afbeelding 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881986" flipH="1">
            <a:off x="2572434" y="2018337"/>
            <a:ext cx="2632368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Afbeelding 1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4190731">
            <a:off x="2602013" y="667174"/>
            <a:ext cx="1450975" cy="253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Afbeelding 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687337" flipH="1">
            <a:off x="2552263" y="2001994"/>
            <a:ext cx="2632368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Afbeelding 17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3787831">
            <a:off x="2400345" y="707471"/>
            <a:ext cx="1450975" cy="253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Afbeelding 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478320" flipH="1">
            <a:off x="2530201" y="1984184"/>
            <a:ext cx="2632368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Afbeelding 18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3513392">
            <a:off x="2247173" y="746020"/>
            <a:ext cx="1450975" cy="253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Afbeelding 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303619" flipH="1">
            <a:off x="2495265" y="1952904"/>
            <a:ext cx="2632368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Afbeelding 19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3287596">
            <a:off x="2172704" y="749447"/>
            <a:ext cx="1450975" cy="253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Afbeelding 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083264" flipH="1">
            <a:off x="2463794" y="1926156"/>
            <a:ext cx="2632368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Afbeelding 20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3095079">
            <a:off x="2075767" y="752111"/>
            <a:ext cx="1450975" cy="253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Afbeelding 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9890807" flipH="1">
            <a:off x="2421388" y="1887966"/>
            <a:ext cx="2632368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500"/>
                            </p:stCondLst>
                            <p:childTnLst>
                              <p:par>
                                <p:cTn id="68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000"/>
                            </p:stCondLst>
                            <p:childTnLst>
                              <p:par>
                                <p:cTn id="77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500"/>
                            </p:stCondLst>
                            <p:childTnLst>
                              <p:par>
                                <p:cTn id="86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lemerg.com/data/wallpapers/30/6985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7384"/>
            <a:ext cx="9173211" cy="6885384"/>
          </a:xfrm>
          <a:prstGeom prst="rect">
            <a:avLst/>
          </a:prstGeom>
          <a:noFill/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68144" y="3212976"/>
            <a:ext cx="1638011" cy="18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15816" y="1628800"/>
            <a:ext cx="1849308" cy="291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1115616" y="2420888"/>
            <a:ext cx="2028765" cy="2669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80C0"/>
              </a:clrFrom>
              <a:clrTo>
                <a:srgbClr val="FF80C0">
                  <a:alpha val="0"/>
                </a:srgbClr>
              </a:clrTo>
            </a:clrChange>
          </a:blip>
          <a:srcRect t="22972" b="16870"/>
          <a:stretch>
            <a:fillRect/>
          </a:stretch>
        </p:blipFill>
        <p:spPr bwMode="auto">
          <a:xfrm rot="21116326">
            <a:off x="1043338" y="3307808"/>
            <a:ext cx="2463843" cy="1196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Afbeelding 5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 l="32765" t="58945" r="36523" b="6133"/>
          <a:stretch>
            <a:fillRect/>
          </a:stretch>
        </p:blipFill>
        <p:spPr bwMode="auto">
          <a:xfrm>
            <a:off x="179513" y="2911536"/>
            <a:ext cx="1512168" cy="2434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Afbeelding 3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8000"/>
              </a:clrFrom>
              <a:clrTo>
                <a:srgbClr val="FF8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9440792">
            <a:off x="1316187" y="1984828"/>
            <a:ext cx="831353" cy="1191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Afbeelding 2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7544" y="2478154"/>
            <a:ext cx="1152128" cy="1073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31840" y="2060848"/>
            <a:ext cx="876770" cy="727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31840" y="1844824"/>
            <a:ext cx="788826" cy="479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Afbeelding 5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6111" t="64471" b="885"/>
          <a:stretch>
            <a:fillRect/>
          </a:stretch>
        </p:blipFill>
        <p:spPr bwMode="auto">
          <a:xfrm>
            <a:off x="3851920" y="2780928"/>
            <a:ext cx="2160240" cy="2407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664130">
            <a:off x="4481946" y="3148067"/>
            <a:ext cx="886868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8" name="Afbeelding 5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 l="58508" t="66455" r="9410" b="9258"/>
          <a:stretch>
            <a:fillRect/>
          </a:stretch>
        </p:blipFill>
        <p:spPr bwMode="auto">
          <a:xfrm>
            <a:off x="5076056" y="3933056"/>
            <a:ext cx="1355554" cy="1452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9" name="Afbeelding 1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92080" y="3429000"/>
            <a:ext cx="1008112" cy="7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12161" y="2776968"/>
            <a:ext cx="936104" cy="796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2" name="Afbeelding 5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872008">
            <a:off x="5884094" y="2569176"/>
            <a:ext cx="1303918" cy="876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6" name="Afbeelding 7"/>
          <p:cNvPicPr>
            <a:picLocks noChangeAspect="1" noChangeArrowheads="1"/>
          </p:cNvPicPr>
          <p:nvPr/>
        </p:nvPicPr>
        <p:blipFill>
          <a:blip r:embed="rId19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 l="27579" t="28790" r="43839" b="42491"/>
          <a:stretch>
            <a:fillRect/>
          </a:stretch>
        </p:blipFill>
        <p:spPr bwMode="auto">
          <a:xfrm flipH="1">
            <a:off x="7620298" y="4764742"/>
            <a:ext cx="1344190" cy="1914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7" name="Afbeelding 4"/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7572994" y="4318578"/>
            <a:ext cx="815430" cy="838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4067944" y="3759173"/>
            <a:ext cx="1872208" cy="3098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7" presetClass="entr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lemerg.com/data/wallpapers/30/6985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73211" cy="6885384"/>
          </a:xfrm>
          <a:prstGeom prst="rect">
            <a:avLst/>
          </a:prstGeom>
          <a:noFill/>
        </p:spPr>
      </p:pic>
      <p:pic>
        <p:nvPicPr>
          <p:cNvPr id="1026" name="Afbeelding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91880" y="1639749"/>
            <a:ext cx="1728192" cy="2989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Afbeelding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80FFFF"/>
              </a:clrFrom>
              <a:clrTo>
                <a:srgbClr val="8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1403647" y="2107066"/>
            <a:ext cx="2592288" cy="3296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Afbeelding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52321" y="4863207"/>
            <a:ext cx="1691680" cy="199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Afbeelding 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9512" y="2035790"/>
            <a:ext cx="1728192" cy="2922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Afbeelding 7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72200" y="2526904"/>
            <a:ext cx="1512168" cy="231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Afbeelding 8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23928" y="2420888"/>
            <a:ext cx="2324305" cy="272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Afbeelding 4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80112" y="3284984"/>
            <a:ext cx="1246188" cy="187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Afbeelding 2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3995936" y="3730469"/>
            <a:ext cx="1800200" cy="2996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746 -3.7037E-6 L -0.11545 -0.03078 C -0.10659 -0.03773 -0.09323 -0.04143 -0.07968 -0.04143 C -0.06389 -0.04143 -0.05139 -0.03773 -0.04236 -0.03078 L -2.5E-6 -3.7037E-6 " pathEditMode="relative" rAng="0" ptsTypes="FffFF">
                                      <p:cBhvr>
                                        <p:cTn id="10" dur="2000" spd="-100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" y="-2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9" presetClass="exit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0799 -0.0426 L -0.33855 -0.037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" y="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" presetClass="exit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2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20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9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59965 0.02083 C -0.59965 0.06759 -0.53177 0.10347 -0.44913 0.10347 C -0.36389 0.10347 -0.29601 0.06759 -0.29601 0.02083 C -0.29601 -0.02593 -0.22812 -0.06181 -0.14288 -0.06181 C -0.06024 -0.06181 0.00781 -0.02593 0.00781 0.02083 " pathEditMode="relative" rAng="0" ptsTypes="fffff">
                                      <p:cBhvr>
                                        <p:cTn id="26" dur="2000" spd="-100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" presetClass="exit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2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3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3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3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3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8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ttp://farm7.static.flickr.com/6073/6093970924_e3beb75efc_b.jpg"/>
          <p:cNvPicPr>
            <a:picLocks noChangeAspect="1" noChangeArrowheads="1"/>
          </p:cNvPicPr>
          <p:nvPr/>
        </p:nvPicPr>
        <p:blipFill>
          <a:blip r:embed="rId3" cstate="print"/>
          <a:srcRect b="1721"/>
          <a:stretch>
            <a:fillRect/>
          </a:stretch>
        </p:blipFill>
        <p:spPr bwMode="auto">
          <a:xfrm flipH="1">
            <a:off x="0" y="-27384"/>
            <a:ext cx="9190128" cy="6885384"/>
          </a:xfrm>
          <a:prstGeom prst="rect">
            <a:avLst/>
          </a:prstGeom>
          <a:noFill/>
        </p:spPr>
      </p:pic>
      <p:pic>
        <p:nvPicPr>
          <p:cNvPr id="3" name="Picture 4" descr="http://farm7.static.flickr.com/6073/6093970924_e3beb75efc_b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EFB"/>
              </a:clrFrom>
              <a:clrTo>
                <a:srgbClr val="FCFEFB">
                  <a:alpha val="0"/>
                </a:srgbClr>
              </a:clrTo>
            </a:clrChange>
          </a:blip>
          <a:srcRect l="52693" r="37905" b="67491"/>
          <a:stretch>
            <a:fillRect/>
          </a:stretch>
        </p:blipFill>
        <p:spPr bwMode="auto">
          <a:xfrm flipH="1">
            <a:off x="3491880" y="0"/>
            <a:ext cx="864096" cy="2268488"/>
          </a:xfrm>
          <a:prstGeom prst="rect">
            <a:avLst/>
          </a:prstGeom>
          <a:noFill/>
        </p:spPr>
      </p:pic>
      <p:pic>
        <p:nvPicPr>
          <p:cNvPr id="6" name="Afbeelding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80FFFF"/>
              </a:clrFrom>
              <a:clrTo>
                <a:srgbClr val="8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7308304" y="-171400"/>
            <a:ext cx="2089249" cy="2656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Afbeelding 8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4355976" y="337762"/>
            <a:ext cx="1778372" cy="2083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24666" y="1511544"/>
            <a:ext cx="2051695" cy="124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 l="5775" t="-1003" r="28951" b="45843"/>
          <a:stretch>
            <a:fillRect/>
          </a:stretch>
        </p:blipFill>
        <p:spPr bwMode="auto">
          <a:xfrm>
            <a:off x="5652120" y="-2043608"/>
            <a:ext cx="3312368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Afbeelding 1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5372641" y="97952"/>
            <a:ext cx="1647631" cy="268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75656" y="1412776"/>
            <a:ext cx="1375991" cy="1469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80312" y="1052736"/>
            <a:ext cx="1229494" cy="1948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13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00392" y="980728"/>
            <a:ext cx="1228309" cy="2686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13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1403648" y="404664"/>
            <a:ext cx="1228309" cy="2686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Afbeelding 4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1412999" y="1124744"/>
            <a:ext cx="1080120" cy="1620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12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1331640" y="908720"/>
            <a:ext cx="1229494" cy="1948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7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23728" y="332656"/>
            <a:ext cx="1485007" cy="2457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Afbeelding 1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899592" y="620688"/>
            <a:ext cx="1647631" cy="268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-0.02014 C 0.00382 -0.00069 0.01528 0.02685 0.0684 0.03704 C 0.1441 0.05278 0.1592 -0.0287 0.25017 -0.00972 C 0.33177 0.00741 0.27969 0.07014 0.35851 0.08588 C 0.44097 0.10232 0.40243 0.04167 0.49028 0.05995 C 0.56892 0.07616 0.52118 0.10185 0.59115 0.11667 C 0.65868 0.13056 0.62674 0.0963 0.68819 0.10903 C 0.72326 0.11597 0.725 0.12384 0.72726 0.13079 " pathEditMode="relative" rAng="530509" ptsTypes="ffffffff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3" y="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81 0.0169 C 0.00781 -0.02986 0.08038 -0.06574 0.16875 -0.06574 C 0.25989 -0.06574 0.33246 -0.02986 0.33246 0.0169 C 0.33246 0.06366 0.40503 0.09954 0.49618 0.09954 C 0.58455 0.09954 0.65729 0.06366 0.65729 0.0169 " pathEditMode="relative" rAng="0" ptsTypes="fffff">
                                      <p:cBhvr>
                                        <p:cTn id="2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32 -0.03426 L -0.69254 0.06597 " pathEditMode="relative" rAng="0" ptsTypes="AA">
                                      <p:cBhvr>
                                        <p:cTn id="34" dur="5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" y="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3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0"/>
                            </p:stCondLst>
                            <p:childTnLst>
                              <p:par>
                                <p:cTn id="4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 0.01135 L 0.13733 -0.11065 C 0.16215 -0.1375 0.20122 -0.1581 0.2408 -0.16898 C 0.28785 -0.18125 0.32709 -0.18032 0.35677 -0.16759 L 0.4967 -0.11227 " pathEditMode="relative" rAng="-659775" ptsTypes="FffFF">
                                      <p:cBhvr>
                                        <p:cTn id="4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" y="-1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7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7000"/>
                            </p:stCondLst>
                            <p:childTnLst>
                              <p:par>
                                <p:cTn id="48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684 0.03426 L -0.27066 -0.01898 C -0.25 -0.03101 -0.21945 -0.03773 -0.1875 -0.03773 C -0.15087 -0.03773 -0.12188 -0.03101 -0.10122 -0.01898 L -0.0033 0.03426 " pathEditMode="relative" rAng="0" ptsTypes="FffFF">
                                      <p:cBhvr>
                                        <p:cTn id="5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-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2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4500"/>
                            </p:stCondLst>
                            <p:childTnLst>
                              <p:par>
                                <p:cTn id="6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521 -0.0007 L 8.33333E-7 2.22222E-6 " pathEditMode="relative" rAng="0" ptsTypes="AA">
                                      <p:cBhvr>
                                        <p:cTn id="63" dur="3000" spd="-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0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479 -0.00254 L -2.77778E-6 -4.44444E-6 " pathEditMode="relative" rAng="0" ptsTypes="AA">
                                      <p:cBhvr>
                                        <p:cTn id="65" dur="30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" y="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7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ttp://farm7.static.flickr.com/6073/6093970924_e3beb75efc_b.jpg"/>
          <p:cNvPicPr>
            <a:picLocks noChangeAspect="1" noChangeArrowheads="1"/>
          </p:cNvPicPr>
          <p:nvPr/>
        </p:nvPicPr>
        <p:blipFill>
          <a:blip r:embed="rId3" cstate="print"/>
          <a:srcRect b="1721"/>
          <a:stretch>
            <a:fillRect/>
          </a:stretch>
        </p:blipFill>
        <p:spPr bwMode="auto">
          <a:xfrm flipH="1">
            <a:off x="0" y="-27384"/>
            <a:ext cx="9190128" cy="6885384"/>
          </a:xfrm>
          <a:prstGeom prst="rect">
            <a:avLst/>
          </a:prstGeom>
          <a:noFill/>
        </p:spPr>
      </p:pic>
      <p:pic>
        <p:nvPicPr>
          <p:cNvPr id="3" name="Picture 4" descr="http://farm7.static.flickr.com/6073/6093970924_e3beb75efc_b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EFB"/>
              </a:clrFrom>
              <a:clrTo>
                <a:srgbClr val="FCFEFB">
                  <a:alpha val="0"/>
                </a:srgbClr>
              </a:clrTo>
            </a:clrChange>
          </a:blip>
          <a:srcRect l="52693" r="37905" b="67491"/>
          <a:stretch>
            <a:fillRect/>
          </a:stretch>
        </p:blipFill>
        <p:spPr bwMode="auto">
          <a:xfrm flipH="1">
            <a:off x="3491880" y="0"/>
            <a:ext cx="864096" cy="2268488"/>
          </a:xfrm>
          <a:prstGeom prst="rect">
            <a:avLst/>
          </a:prstGeom>
          <a:noFill/>
        </p:spPr>
      </p:pic>
      <p:pic>
        <p:nvPicPr>
          <p:cNvPr id="6" name="Afbeelding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80FFFF"/>
              </a:clrFrom>
              <a:clrTo>
                <a:srgbClr val="8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7308304" y="-171400"/>
            <a:ext cx="2089249" cy="2656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Afbeelding 8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4499992" y="332656"/>
            <a:ext cx="1778372" cy="2083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Afbeelding 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2771800" y="1052736"/>
            <a:ext cx="1080120" cy="1620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47864" y="71937"/>
            <a:ext cx="1485007" cy="2457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24666" y="1511544"/>
            <a:ext cx="2051695" cy="124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 l="4356" r="23276" b="41235"/>
          <a:stretch>
            <a:fillRect/>
          </a:stretch>
        </p:blipFill>
        <p:spPr bwMode="auto">
          <a:xfrm>
            <a:off x="5580112" y="-2259632"/>
            <a:ext cx="3672408" cy="4219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Afbeelding 1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5436096" y="188640"/>
            <a:ext cx="1647631" cy="268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47664" y="1340768"/>
            <a:ext cx="1375991" cy="1469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80312" y="1052736"/>
            <a:ext cx="1229494" cy="1948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915690" y="3429000"/>
            <a:ext cx="1228309" cy="2686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13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00392" y="980728"/>
            <a:ext cx="1228309" cy="2686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6465350" y="3933056"/>
            <a:ext cx="706776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12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76256" y="3573016"/>
            <a:ext cx="1229494" cy="1948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64 -0.0132 L -0.03906 0.08079 C -0.04948 0.09954 -0.0566 0.13079 -0.05903 0.16319 C -0.06163 0.20023 -0.05868 0.23032 -0.05121 0.25162 L -0.0184 0.35625 " pathEditMode="relative" rAng="323378" ptsTypes="FffFF">
                                      <p:cBhvr>
                                        <p:cTn id="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" y="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1" presetClass="path" presetSubtype="0" accel="50000" decel="5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00487 -0.00278 L -0.0573 0.08542 C -0.07014 0.10371 -0.07952 0.13357 -0.08368 0.16574 C -0.08941 0.20255 -0.08785 0.23357 -0.08264 0.25602 L -0.05782 0.36528 " pathEditMode="relative" rAng="652535" ptsTypes="FffFF">
                                      <p:cBhvr>
                                        <p:cTn id="14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" y="1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28" presetClass="path" presetSubtype="0" accel="50000" decel="5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01337 1.85185E-6 C -0.00365 1.85185E-6 0.00451 0.00416 0.00451 0.00949 C 0.00451 0.01504 -0.00365 0.01921 -0.01337 0.01921 C -0.02309 0.01921 -0.03108 0.02361 -0.03108 0.02893 C -0.03108 0.03403 -0.02309 0.03866 -0.01337 0.03866 C -0.00365 0.03866 0.00451 0.04282 0.00451 0.04815 C 0.00451 0.05324 -0.00365 0.05764 -0.01337 0.05764 C -0.02309 0.05764 -0.03108 0.0618 -0.03108 0.06759 C -0.03108 0.07268 -0.02309 0.07731 -0.01337 0.07731 C -0.00365 0.07731 0.00451 0.07268 0.00451 0.06759 C 0.00451 0.0618 -0.00365 0.05764 -0.01337 0.05764 C -0.02309 0.05764 -0.03108 0.05324 -0.03108 0.04815 C -0.03108 0.04282 -0.02309 0.03866 -0.01337 0.03866 C -0.00365 0.03866 0.00451 0.03403 0.00451 0.02893 C 0.00451 0.02361 -0.00365 0.01921 -0.01337 0.01921 C -0.02309 0.01921 -0.03108 0.01504 -0.03108 0.00949 C -0.03108 0.00416 -0.02309 1.85185E-6 -0.01337 1.85185E-6 Z " pathEditMode="relative" rAng="0" ptsTypes="fffffffffffffffff"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farm7.static.flickr.com/6073/6093970924_e3beb75efc_b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EFB"/>
              </a:clrFrom>
              <a:clrTo>
                <a:srgbClr val="FCFEFB">
                  <a:alpha val="0"/>
                </a:srgbClr>
              </a:clrTo>
            </a:clrChange>
          </a:blip>
          <a:srcRect l="52693" r="37905" b="67491"/>
          <a:stretch>
            <a:fillRect/>
          </a:stretch>
        </p:blipFill>
        <p:spPr bwMode="auto">
          <a:xfrm flipH="1">
            <a:off x="3491880" y="0"/>
            <a:ext cx="864096" cy="2268488"/>
          </a:xfrm>
          <a:prstGeom prst="rect">
            <a:avLst/>
          </a:prstGeom>
          <a:noFill/>
        </p:spPr>
      </p:pic>
      <p:pic>
        <p:nvPicPr>
          <p:cNvPr id="9220" name="Picture 4" descr="http://farm7.static.flickr.com/6073/6093970924_e3beb75efc_b.jpg"/>
          <p:cNvPicPr>
            <a:picLocks noChangeAspect="1" noChangeArrowheads="1"/>
          </p:cNvPicPr>
          <p:nvPr/>
        </p:nvPicPr>
        <p:blipFill>
          <a:blip r:embed="rId3" cstate="print"/>
          <a:srcRect b="1721"/>
          <a:stretch>
            <a:fillRect/>
          </a:stretch>
        </p:blipFill>
        <p:spPr bwMode="auto">
          <a:xfrm flipH="1">
            <a:off x="0" y="-27384"/>
            <a:ext cx="9190128" cy="6885384"/>
          </a:xfrm>
          <a:prstGeom prst="rect">
            <a:avLst/>
          </a:prstGeom>
          <a:noFill/>
        </p:spPr>
      </p:pic>
      <p:pic>
        <p:nvPicPr>
          <p:cNvPr id="5" name="Afbeelding 8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4499992" y="332656"/>
            <a:ext cx="1778372" cy="2083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Afbeelding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2771800" y="1052736"/>
            <a:ext cx="1080120" cy="1620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47864" y="71937"/>
            <a:ext cx="1485007" cy="2457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47664" y="1340768"/>
            <a:ext cx="1375991" cy="1469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24666" y="1511544"/>
            <a:ext cx="2051695" cy="124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 l="4356" r="21856" b="41235"/>
          <a:stretch>
            <a:fillRect/>
          </a:stretch>
        </p:blipFill>
        <p:spPr bwMode="auto">
          <a:xfrm rot="19687881">
            <a:off x="4391190" y="-2719753"/>
            <a:ext cx="3744416" cy="48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 l="4356" r="21856" b="41235"/>
          <a:stretch>
            <a:fillRect/>
          </a:stretch>
        </p:blipFill>
        <p:spPr bwMode="auto">
          <a:xfrm rot="17309567">
            <a:off x="2659534" y="-1145096"/>
            <a:ext cx="3744416" cy="48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 l="4356" r="21856" b="41235"/>
          <a:stretch>
            <a:fillRect/>
          </a:stretch>
        </p:blipFill>
        <p:spPr bwMode="auto">
          <a:xfrm rot="16677964">
            <a:off x="2355788" y="9103"/>
            <a:ext cx="3744416" cy="48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 l="4356" r="21856" b="41235"/>
          <a:stretch>
            <a:fillRect/>
          </a:stretch>
        </p:blipFill>
        <p:spPr bwMode="auto">
          <a:xfrm rot="16200000">
            <a:off x="2067754" y="801190"/>
            <a:ext cx="3744416" cy="48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 l="4356" r="21856" b="41235"/>
          <a:stretch>
            <a:fillRect/>
          </a:stretch>
        </p:blipFill>
        <p:spPr bwMode="auto">
          <a:xfrm rot="16200000">
            <a:off x="1975897" y="1488600"/>
            <a:ext cx="3744416" cy="48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 l="4356" r="21856" b="41235"/>
          <a:stretch>
            <a:fillRect/>
          </a:stretch>
        </p:blipFill>
        <p:spPr bwMode="auto">
          <a:xfrm rot="15732047">
            <a:off x="1991322" y="2432212"/>
            <a:ext cx="3744416" cy="48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Afbeelding 3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80FFFF"/>
              </a:clrFrom>
              <a:clrTo>
                <a:srgbClr val="8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7308304" y="-171400"/>
            <a:ext cx="2089249" cy="2656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 l="4356" r="21856" b="41235"/>
          <a:stretch>
            <a:fillRect/>
          </a:stretch>
        </p:blipFill>
        <p:spPr bwMode="auto">
          <a:xfrm>
            <a:off x="5580112" y="-2259632"/>
            <a:ext cx="3744416" cy="4219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915690" y="3429000"/>
            <a:ext cx="1228309" cy="2686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12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76256" y="3573016"/>
            <a:ext cx="1229494" cy="1948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5735617" y="836712"/>
            <a:ext cx="1258284" cy="1699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5847015" y="369889"/>
            <a:ext cx="896714" cy="754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5879631" y="188640"/>
            <a:ext cx="731193" cy="460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846664" flipH="1">
            <a:off x="5693890" y="1290441"/>
            <a:ext cx="1775722" cy="562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5292080" y="260648"/>
            <a:ext cx="950069" cy="1195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path" presetSubtype="0" repeatCount="4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0.00695 L 0.00035 0.01504 L 0.00087 -0.00695 L 0.00139 0.01504 L 0.00191 -0.00695 L 0.00226 0.01504 L 0.00278 -0.00695 L 0.0033 0.01504 L 0.00382 -0.00695 L 0.00434 0.01504 L 0.00469 -0.00695 L 0.00521 0.01504 L 0.00573 -0.00695 L 0.00625 0.01504 L 0.00677 -0.00695 L 0.00729 0.01504 L 0.00781 -0.00695 " pathEditMode="relative" rAng="0" ptsTypes="FFFFFFFFFFFFFFFFF">
                                      <p:cBhvr>
                                        <p:cTn id="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" y="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067 -0.05333  C 0.081 -0.06533  0.102 -0.072  0.124 -0.072  C 0.149 -0.072  0.169 -0.06533  0.183 -0.05333  L 0.25 0  E" pathEditMode="relative" ptsTypes="">
                                      <p:cBhvr>
                                        <p:cTn id="1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067 -0.05333  C 0.081 -0.06533  0.102 -0.072  0.124 -0.072  C 0.149 -0.072  0.169 -0.06533  0.183 -0.05333  L 0.25 0  E" pathEditMode="relative" ptsTypes="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067 -0.05333  C 0.081 -0.06533  0.102 -0.072  0.124 -0.072  C 0.149 -0.072  0.169 -0.06533  0.183 -0.05333  L 0.25 0  E" pathEditMode="relative" ptsTypes="">
                                      <p:cBhvr>
                                        <p:cTn id="1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067 -0.05333  C 0.081 -0.06533  0.102 -0.072  0.124 -0.072  C 0.149 -0.072  0.169 -0.06533  0.183 -0.05333  L 0.25 0  E" pathEditMode="relative" ptsTypes="">
                                      <p:cBhvr>
                                        <p:cTn id="19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ttp://farm7.static.flickr.com/6073/6093970924_e3beb75efc_b.jpg"/>
          <p:cNvPicPr>
            <a:picLocks noChangeAspect="1" noChangeArrowheads="1"/>
          </p:cNvPicPr>
          <p:nvPr/>
        </p:nvPicPr>
        <p:blipFill>
          <a:blip r:embed="rId4" cstate="print"/>
          <a:srcRect b="1721"/>
          <a:stretch>
            <a:fillRect/>
          </a:stretch>
        </p:blipFill>
        <p:spPr bwMode="auto">
          <a:xfrm flipH="1">
            <a:off x="0" y="-27384"/>
            <a:ext cx="9190128" cy="6885384"/>
          </a:xfrm>
          <a:prstGeom prst="rect">
            <a:avLst/>
          </a:prstGeom>
          <a:noFill/>
        </p:spPr>
      </p:pic>
      <p:pic>
        <p:nvPicPr>
          <p:cNvPr id="3" name="Picture 4" descr="http://farm7.static.flickr.com/6073/6093970924_e3beb75efc_b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CFEFB"/>
              </a:clrFrom>
              <a:clrTo>
                <a:srgbClr val="FCFEFB">
                  <a:alpha val="0"/>
                </a:srgbClr>
              </a:clrTo>
            </a:clrChange>
          </a:blip>
          <a:srcRect l="52693" r="37905" b="67491"/>
          <a:stretch>
            <a:fillRect/>
          </a:stretch>
        </p:blipFill>
        <p:spPr bwMode="auto">
          <a:xfrm flipH="1">
            <a:off x="3491880" y="0"/>
            <a:ext cx="864096" cy="2268488"/>
          </a:xfrm>
          <a:prstGeom prst="rect">
            <a:avLst/>
          </a:prstGeom>
          <a:noFill/>
        </p:spPr>
      </p:pic>
      <p:pic>
        <p:nvPicPr>
          <p:cNvPr id="6" name="Afbeelding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80FFFF"/>
              </a:clrFrom>
              <a:clrTo>
                <a:srgbClr val="8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7308304" y="-171400"/>
            <a:ext cx="2089249" cy="2656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Afbeelding 8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4499992" y="332656"/>
            <a:ext cx="1778372" cy="2083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Afbeelding 4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2771800" y="1052736"/>
            <a:ext cx="1080120" cy="1620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47864" y="71937"/>
            <a:ext cx="1485007" cy="2457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24666" y="1511544"/>
            <a:ext cx="2051695" cy="124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47664" y="1340768"/>
            <a:ext cx="1375991" cy="1469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7740352" y="1196752"/>
            <a:ext cx="1258284" cy="1699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7812360" y="692696"/>
            <a:ext cx="896714" cy="754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7884368" y="548680"/>
            <a:ext cx="731193" cy="460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 l="4356" r="21856" b="41235"/>
          <a:stretch>
            <a:fillRect/>
          </a:stretch>
        </p:blipFill>
        <p:spPr bwMode="auto">
          <a:xfrm rot="15732047">
            <a:off x="1991322" y="2432212"/>
            <a:ext cx="3744416" cy="48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12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76256" y="3573016"/>
            <a:ext cx="1229494" cy="1948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915690" y="3429000"/>
            <a:ext cx="1228309" cy="2686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7668343" y="1412776"/>
            <a:ext cx="502705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Afbeelding 1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60840" y="332656"/>
            <a:ext cx="1619672" cy="251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vrolijk melodietj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9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503 -0.15439 L -0.20399 -0.18217 C -0.18194 -0.18889 -0.15416 -0.18449 -0.1276 -0.17014 C -0.0967 -0.15694 -0.075 -0.13426 -0.06215 -0.11111 L -0.00034 0.00093 " pathEditMode="relative" rAng="1252182" ptsTypes="FffFF">
                                      <p:cBhvr>
                                        <p:cTn id="8" dur="2000" spd="-100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" y="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896 -0.15393 L -0.54896 -0.1222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5798 -0.12384 L -0.7717 -0.21597 C -0.75364 -0.2368 -0.72639 -0.24838 -0.69809 -0.24838 C -0.66597 -0.24838 -0.6401 -0.2368 -0.62222 -0.21597 L -0.53524 -0.12384 " pathEditMode="relative" rAng="0" ptsTypes="FffFF">
                                      <p:cBhvr>
                                        <p:cTn id="14" dur="2000" spd="-100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" y="-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67 -0.0669 L -0.13542 -0.09676 C -0.12275 -0.1037 -0.10556 -0.1037 -0.08959 -0.09815 C -0.07084 -0.08981 -0.05782 -0.07708 -0.05018 -0.06134 L -0.01233 0.00996 " pathEditMode="relative" rAng="1029405" ptsTypes="FffFF">
                                      <p:cBhvr>
                                        <p:cTn id="21" dur="2000" spd="-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" y="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514 -0.06852 L -0.42934 -0.03703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0"/>
                            </p:stCondLst>
                            <p:childTnLst>
                              <p:par>
                                <p:cTn id="2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6563 -0.03842 L -0.59861 -0.09166 C -0.58455 -0.1037 -0.56354 -0.11041 -0.54167 -0.11041 C -0.51667 -0.11041 -0.4967 -0.1037 -0.48264 -0.09166 L -0.41563 -0.03842 " pathEditMode="relative" rAng="0" ptsTypes="FffFF">
                                      <p:cBhvr>
                                        <p:cTn id="27" dur="2000" spd="-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-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2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4000"/>
                            </p:stCondLst>
                            <p:childTnLst>
                              <p:par>
                                <p:cTn id="3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4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46 2.59259E-6 L -0.05539 0.11504 C -0.06441 0.13912 -0.06945 0.17523 -0.06945 0.21273 C -0.06945 0.25578 -0.06441 0.29004 -0.05539 0.31412 L -0.01546 0.4294 " pathEditMode="relative" rAng="0" ptsTypes="FffFF">
                                      <p:cBhvr>
                                        <p:cTn id="4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" y="2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6000"/>
                            </p:stCondLst>
                            <p:childTnLst>
                              <p:par>
                                <p:cTn id="4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254 0.28658 L -0.16945 0.28866 C -0.15399 0.28959 -0.13264 0.29699 -0.11389 0.30857 C -0.09184 0.32222 -0.07431 0.3382 -0.06511 0.35347 L -0.01545 0.42709 " pathEditMode="relative" rAng="1496831" ptsTypes="FffFF">
                                      <p:cBhvr>
                                        <p:cTn id="49" dur="2000" spd="-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8000"/>
                            </p:stCondLst>
                            <p:childTnLst>
                              <p:par>
                                <p:cTn id="5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437 0.28935 L -0.5059 0.31736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" y="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0"/>
                            </p:stCondLst>
                            <p:childTnLst>
                              <p:par>
                                <p:cTn id="54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1302 0.31736 L -0.72917 0.28611 C -0.71163 0.27917 -0.68542 0.27546 -0.65799 0.27546 C -0.62674 0.27546 -0.60174 0.27917 -0.5842 0.28611 L -0.5 0.31736 " pathEditMode="relative" rAng="0" ptsTypes="FffFF">
                                      <p:cBhvr>
                                        <p:cTn id="55" dur="2000" spd="-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2000"/>
                            </p:stCondLst>
                            <p:childTnLst>
                              <p:par>
                                <p:cTn id="5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2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2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7000" numSld="5" showWhenStopped="0">
                <p:cTn id="6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ttp://farm7.static.flickr.com/6073/6093970924_e3beb75efc_b.jpg"/>
          <p:cNvPicPr>
            <a:picLocks noChangeAspect="1" noChangeArrowheads="1"/>
          </p:cNvPicPr>
          <p:nvPr/>
        </p:nvPicPr>
        <p:blipFill>
          <a:blip r:embed="rId3" cstate="print"/>
          <a:srcRect b="1721"/>
          <a:stretch>
            <a:fillRect/>
          </a:stretch>
        </p:blipFill>
        <p:spPr bwMode="auto">
          <a:xfrm flipH="1">
            <a:off x="0" y="-27384"/>
            <a:ext cx="9190128" cy="6885384"/>
          </a:xfrm>
          <a:prstGeom prst="rect">
            <a:avLst/>
          </a:prstGeom>
          <a:noFill/>
        </p:spPr>
      </p:pic>
      <p:pic>
        <p:nvPicPr>
          <p:cNvPr id="3" name="Picture 4" descr="http://farm7.static.flickr.com/6073/6093970924_e3beb75efc_b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EFB"/>
              </a:clrFrom>
              <a:clrTo>
                <a:srgbClr val="FCFEFB">
                  <a:alpha val="0"/>
                </a:srgbClr>
              </a:clrTo>
            </a:clrChange>
          </a:blip>
          <a:srcRect l="52693" r="37905" b="67491"/>
          <a:stretch>
            <a:fillRect/>
          </a:stretch>
        </p:blipFill>
        <p:spPr bwMode="auto">
          <a:xfrm flipH="1">
            <a:off x="3491880" y="0"/>
            <a:ext cx="864096" cy="2268488"/>
          </a:xfrm>
          <a:prstGeom prst="rect">
            <a:avLst/>
          </a:prstGeom>
          <a:noFill/>
        </p:spPr>
      </p:pic>
      <p:pic>
        <p:nvPicPr>
          <p:cNvPr id="7" name="Afbeelding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2771800" y="1052736"/>
            <a:ext cx="1080120" cy="1620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47864" y="71937"/>
            <a:ext cx="1485007" cy="2457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47664" y="1340768"/>
            <a:ext cx="1375991" cy="1469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 l="4356" r="21856" b="41235"/>
          <a:stretch>
            <a:fillRect/>
          </a:stretch>
        </p:blipFill>
        <p:spPr bwMode="auto">
          <a:xfrm rot="15732047">
            <a:off x="1991322" y="2432212"/>
            <a:ext cx="3744416" cy="48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Afbeelding 3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80FFFF"/>
              </a:clrFrom>
              <a:clrTo>
                <a:srgbClr val="8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7308304" y="-171400"/>
            <a:ext cx="2089249" cy="2656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Afbeelding 8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4499992" y="332656"/>
            <a:ext cx="1778372" cy="2083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24666" y="1511544"/>
            <a:ext cx="2051695" cy="124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Afbeelding 8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65628" y="188640"/>
            <a:ext cx="1778372" cy="2083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37 -0.00023 C 0.01337 -0.00023 0.0342 0.05463 0.03386 0.12083 C 0.03368 0.1912 0.01354 0.24606 -0.01285 0.24653 C -0.03923 0.24653 -0.0592 0.30139 -0.0592 0.3706 C -0.0592 0.4375 -0.03941 0.49259 -0.0125 0.49282 " pathEditMode="relative" rAng="5400000" ptsTypes="fffff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2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868 0.37454 L -0.20278 0.35602 C -0.18472 0.35162 -0.16076 0.35532 -0.13732 0.36574 C -0.11076 0.37778 -0.09114 0.39352 -0.07882 0.41181 L -0.01996 0.49444 " pathEditMode="relative" rAng="1120015" ptsTypes="FffFF">
                                      <p:cBhvr>
                                        <p:cTn id="9" dur="2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" y="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361 0.37315 L -0.50798 0.4048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9948 0.40486 L -0.71771 0.35162 C -0.70052 0.33958 -0.675 0.33287 -0.64826 0.33287 C -0.61771 0.33287 -0.5934 0.33958 -0.57639 0.35162 L -0.49427 0.40486 " pathEditMode="relative" rAng="0" ptsTypes="FffFF">
                                      <p:cBhvr>
                                        <p:cTn id="15" dur="2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" y="-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9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9149 0.40486 L -0.99288 0.4048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81481E-6 C -1.94444E-6 0.025 0.0349 0.04445 0.07726 0.04445 C 0.12101 0.04445 0.15608 0.025 0.15608 -4.81481E-6 C 0.15608 -0.02523 0.19097 -0.04444 0.23472 -0.04444 C 0.27709 -0.04444 0.31215 -0.02523 0.31215 -4.81481E-6 " pathEditMode="relative" rAng="0" ptsTypes="fffff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0"/>
                            </p:stCondLst>
                            <p:childTnLst>
                              <p:par>
                                <p:cTn id="33" presetID="5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0.00555 L -0.03993 0.09491 C -0.04896 0.11366 -0.054 0.14166 -0.054 0.17083 C -0.054 0.20416 -0.04896 0.23079 -0.03993 0.24954 L 2.22222E-6 0.33889 " pathEditMode="relative" rAng="0" ptsTypes="FffFF">
                                      <p:cBhvr>
                                        <p:cTn id="3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" y="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4000"/>
                            </p:stCondLst>
                            <p:childTnLst>
                              <p:par>
                                <p:cTn id="3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587 0.41041 L -0.21059 0.33704 C -0.19688 0.32083 -0.17483 0.30764 -0.15122 0.30092 C -0.12327 0.29282 -0.10035 0.29305 -0.08281 0.30023 L -0.00052 0.33102 " pathEditMode="relative" rAng="-730991" ptsTypes="FffFF">
                                      <p:cBhvr>
                                        <p:cTn id="37" dur="200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" y="-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6000"/>
                            </p:stCondLst>
                            <p:childTnLst>
                              <p:par>
                                <p:cTn id="39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9393 0.40069 C -0.79393 0.36875 -0.73611 0.34444 -0.66563 0.34444 C -0.59306 0.34444 -0.53507 0.36875 -0.53507 0.40069 C -0.53507 0.43264 -0.47709 0.45717 -0.40452 0.45717 C -0.33403 0.45717 -0.27604 0.43264 -0.27604 0.40069 " pathEditMode="relative" rAng="0" ptsTypes="fffff">
                                      <p:cBhvr>
                                        <p:cTn id="40" dur="200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00"/>
                            </p:stCondLst>
                            <p:childTnLst>
                              <p:par>
                                <p:cTn id="42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ttp://farm7.static.flickr.com/6073/6093970924_e3beb75efc_b.jpg"/>
          <p:cNvPicPr>
            <a:picLocks noChangeAspect="1" noChangeArrowheads="1"/>
          </p:cNvPicPr>
          <p:nvPr/>
        </p:nvPicPr>
        <p:blipFill>
          <a:blip r:embed="rId3" cstate="print"/>
          <a:srcRect b="1721"/>
          <a:stretch>
            <a:fillRect/>
          </a:stretch>
        </p:blipFill>
        <p:spPr bwMode="auto">
          <a:xfrm flipH="1">
            <a:off x="0" y="-27384"/>
            <a:ext cx="9190128" cy="6885384"/>
          </a:xfrm>
          <a:prstGeom prst="rect">
            <a:avLst/>
          </a:prstGeom>
          <a:noFill/>
        </p:spPr>
      </p:pic>
      <p:pic>
        <p:nvPicPr>
          <p:cNvPr id="3" name="Picture 4" descr="http://farm7.static.flickr.com/6073/6093970924_e3beb75efc_b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EFB"/>
              </a:clrFrom>
              <a:clrTo>
                <a:srgbClr val="FCFEFB">
                  <a:alpha val="0"/>
                </a:srgbClr>
              </a:clrTo>
            </a:clrChange>
          </a:blip>
          <a:srcRect l="52693" r="37905" b="67491"/>
          <a:stretch>
            <a:fillRect/>
          </a:stretch>
        </p:blipFill>
        <p:spPr bwMode="auto">
          <a:xfrm flipH="1">
            <a:off x="3491880" y="0"/>
            <a:ext cx="864096" cy="2268488"/>
          </a:xfrm>
          <a:prstGeom prst="rect">
            <a:avLst/>
          </a:prstGeom>
          <a:noFill/>
        </p:spPr>
      </p:pic>
      <p:pic>
        <p:nvPicPr>
          <p:cNvPr id="7" name="Afbeelding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2771800" y="1052736"/>
            <a:ext cx="1080120" cy="1620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47864" y="71937"/>
            <a:ext cx="1485007" cy="2457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 l="4356" r="21856" b="41235"/>
          <a:stretch>
            <a:fillRect/>
          </a:stretch>
        </p:blipFill>
        <p:spPr bwMode="auto">
          <a:xfrm rot="15732047">
            <a:off x="1991322" y="2432212"/>
            <a:ext cx="3744416" cy="48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47664" y="1340768"/>
            <a:ext cx="1375991" cy="1469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24666" y="1511544"/>
            <a:ext cx="2051695" cy="124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1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6876256" y="764704"/>
            <a:ext cx="1375991" cy="1469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7740352" y="116632"/>
            <a:ext cx="1485007" cy="2457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71953" y="404664"/>
            <a:ext cx="1552575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858 -0.04445 L -2.77778E-6 2.22222E-6 " pathEditMode="relative" rAng="0" ptsTypes="AA">
                                      <p:cBhvr>
                                        <p:cTn id="6" dur="3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" y="2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156 0.00602 L -2.22222E-6 -3.33333E-6 " pathEditMode="relative" rAng="0" ptsTypes="AA">
                                      <p:cBhvr>
                                        <p:cTn id="8" dur="3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" y="-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000"/>
                            </p:stCondLst>
                            <p:childTnLst>
                              <p:par>
                                <p:cTn id="22" presetID="5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04 0.08933  C -0.049 0.108  -0.054 0.136  -0.054 0.16533  C -0.054 0.19867  -0.049 0.22533  -0.04 0.244  L 0 0.33333  E" pathEditMode="relative" ptsTypes="">
                                      <p:cBhvr>
                                        <p:cTn id="2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04 0.08933  C -0.049 0.108  -0.054 0.136  -0.054 0.16533  C -0.054 0.19867  -0.049 0.22533  -0.04 0.244  L 0 0.33333  E" pathEditMode="relative" ptsTypes="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677 0.33403 L -0.26041 0.28079 C -0.2401 0.26875 -0.20972 0.26204 -0.17829 0.26204 C -0.14218 0.26204 -0.11354 0.26875 -0.09322 0.28079 L 0.00348 0.33403 " pathEditMode="relative" rAng="0" ptsTypes="FffFF">
                                      <p:cBhvr>
                                        <p:cTn id="28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" y="-36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608 0.32709 L -0.26181 0.27385 C -0.24184 0.26181 -0.21233 0.2551 -0.18143 0.2551 C -0.14636 0.2551 -0.11823 0.26181 -0.09827 0.27385 L -0.00382 0.32709 " pathEditMode="relative" rAng="0" ptsTypes="FffFF">
                                      <p:cBhvr>
                                        <p:cTn id="30" dur="2000" spd="-100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" y="-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0"/>
                            </p:stCondLst>
                            <p:childTnLst>
                              <p:par>
                                <p:cTn id="3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878 0.33542 L -0.57725 0.3773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" y="21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827 0.32871 L -0.57657 0.3706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" y="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8368 0.33403 L -0.72136 0.29537 C -0.70764 0.2882 -0.68889 0.2845 -0.6698 0.28843 C -0.64809 0.2919 -0.63091 0.3007 -0.61962 0.31274 L -0.56459 0.36829 " pathEditMode="relative" rAng="404642" ptsTypes="FffFF">
                                      <p:cBhvr>
                                        <p:cTn id="38" dur="2000" spd="-100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" y="-15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9218 0.35371 L -0.72916 0.31343 C -0.71579 0.3044 -0.6967 0.30163 -0.67691 0.30394 C -0.65416 0.30649 -0.6368 0.31366 -0.6243 0.325 L -0.56666 0.37987 " pathEditMode="relative" rAng="301698" ptsTypes="FffFF">
                                      <p:cBhvr>
                                        <p:cTn id="40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" y="-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4000"/>
                            </p:stCondLst>
                            <p:childTnLst>
                              <p:par>
                                <p:cTn id="42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2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6000"/>
                            </p:stCondLst>
                            <p:childTnLst>
                              <p:par>
                                <p:cTn id="5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941 -0.07547 L -4.44444E-6 3.7037E-6 " pathEditMode="relative" rAng="0" ptsTypes="AA">
                                      <p:cBhvr>
                                        <p:cTn id="52" dur="5000" spd="-100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" y="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10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1000"/>
                            </p:stCondLst>
                            <p:childTnLst>
                              <p:par>
                                <p:cTn id="59" presetID="5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71 0.01505 L -0.01354 0.15231 C -0.02031 0.18171 -0.03576 0.21898 -0.05625 0.25255 C -0.08003 0.2912 -0.10312 0.3169 -0.12326 0.33194 L -0.21875 0.40139 " pathEditMode="relative" rAng="2355351" ptsTypes="FffFF">
                                      <p:cBhvr>
                                        <p:cTn id="6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" y="21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3000"/>
                            </p:stCondLst>
                            <p:childTnLst>
                              <p:par>
                                <p:cTn id="6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902 0.39676 L -0.8783 0.41782 " pathEditMode="relative" rAng="0" ptsTypes="AA">
                                      <p:cBhvr>
                                        <p:cTn id="65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5" y="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http://www.andrae-coaching.de/sky-518792_960_720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4131"/>
          <a:stretch>
            <a:fillRect/>
          </a:stretch>
        </p:blipFill>
        <p:spPr bwMode="auto">
          <a:xfrm>
            <a:off x="0" y="0"/>
            <a:ext cx="9144000" cy="4437112"/>
          </a:xfrm>
          <a:prstGeom prst="rect">
            <a:avLst/>
          </a:prstGeom>
          <a:noFill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120361"/>
            <a:ext cx="9144000" cy="3737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Afbeelding 1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395536" y="2780928"/>
            <a:ext cx="1584176" cy="2679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Afbeelding 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16216" y="2924944"/>
            <a:ext cx="1512168" cy="261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Afbeelding 6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504" y="2780928"/>
            <a:ext cx="1584176" cy="2679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Afbeelding 7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4048" y="3645024"/>
            <a:ext cx="1440160" cy="2200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Afbeelding 4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68344" y="4077072"/>
            <a:ext cx="1246188" cy="187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Afbeelding 3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80FFFF"/>
              </a:clrFrom>
              <a:clrTo>
                <a:srgbClr val="8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1043608" y="3068960"/>
            <a:ext cx="2345521" cy="2982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2123728" y="4194449"/>
            <a:ext cx="1609229" cy="2663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00192" y="3119868"/>
            <a:ext cx="2084636" cy="2685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Afbeelding 5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00192" y="4987925"/>
            <a:ext cx="1585913" cy="187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Afbeelding 8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19872" y="4221088"/>
            <a:ext cx="2039739" cy="2389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7407E-6 C 0.00781 0.08402 0.03507 0.14398 0.06232 0.14398 C 0.08941 0.14398 0.11319 0.08402 0.12118 4.07407E-6 C 0.13281 0.08402 0.15573 0.14398 0.18368 0.14398 C 0.21076 0.14398 0.23455 0.08402 0.24184 4.07407E-6 C 0.25347 0.08402 0.27725 0.14398 0.30434 0.14398 C 0.33212 0.14398 0.3592 0.08402 0.36666 4.07407E-6 C 0.37482 0.08402 0.39861 0.14398 0.42969 0.14398 C 0.45278 0.14398 0.47986 0.08402 0.48802 4.07407E-6 C 0.49618 0.08402 0.52326 0.14398 0.55034 0.14398 C 0.57743 0.14398 0.60121 0.08402 0.60937 4.07407E-6 C 0.62083 0.08402 0.64392 0.14398 0.6717 0.14398 C 0.69878 0.14398 0.72257 0.08402 0.73403 4.07407E-6 C 0.74149 0.08402 0.76528 0.14398 0.79236 0.14398 C 0.82014 0.14398 0.84739 0.08402 0.85486 4.07407E-6 C 0.86284 0.08402 0.88663 0.14398 0.91788 0.14398 C 0.94496 0.14398 0.96805 0.08402 0.97639 4.07407E-6 " pathEditMode="relative" rAng="0" ptsTypes="fffffffffffffffff">
                                      <p:cBhvr>
                                        <p:cTn id="10" dur="5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8" y="7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9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83247 0.00325 L -1.11111E-6 -4.81481E-6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" y="-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7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7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0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1.38889E-6 -2.96296E-6 C 0.00486 0.04468 0.01632 0.10718 0.05903 0.10625 C 0.12083 0.10625 0.12535 -0.10254 0.19879 -0.10324 C 0.26511 -0.10324 0.22969 0.07917 0.2934 0.07848 C 0.3599 0.07848 0.32413 -0.05393 0.39531 -0.05393 C 0.45903 -0.05393 0.42361 0.03542 0.48038 0.03542 C 0.53507 0.03542 0.50677 -0.03287 0.55643 -0.03287 C 0.58472 -0.03287 0.58681 -0.01412 0.58941 -2.96296E-6 " pathEditMode="relative" rAng="0" ptsTypes="ffffffff">
                                      <p:cBhvr>
                                        <p:cTn id="26" dur="5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" y="2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7" presetClass="entr" presetSubtype="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7" presetClass="entr" presetSubtype="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0"/>
                            </p:stCondLst>
                            <p:childTnLst>
                              <p:par>
                                <p:cTn id="36" presetID="7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450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4500"/>
                            </p:stCondLst>
                            <p:childTnLst>
                              <p:par>
                                <p:cTn id="46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9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4500"/>
                            </p:stCondLst>
                            <p:childTnLst>
                              <p:par>
                                <p:cTn id="61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7500"/>
                            </p:stCondLst>
                            <p:childTnLst>
                              <p:par>
                                <p:cTn id="66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3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3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500"/>
                            </p:stCondLst>
                            <p:childTnLst>
                              <p:par>
                                <p:cTn id="7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3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3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3500"/>
                            </p:stCondLst>
                            <p:childTnLst>
                              <p:par>
                                <p:cTn id="76" presetID="19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L -0.3408 0.00325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" y="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8500"/>
                            </p:stCondLst>
                            <p:childTnLst>
                              <p:par>
                                <p:cTn id="83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3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3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184 -3.33333E-6 C -0.58664 0.03797 -0.575 0.09098 -0.5323 0.09005 C -0.47084 0.09005 -0.46632 -0.08727 -0.39236 -0.08773 C -0.32587 -0.08773 -0.36164 0.06713 -0.2974 0.06644 C -0.23039 0.06644 -0.2665 -0.04583 -0.19497 -0.04583 C -0.13125 -0.04583 -0.16667 0.0301 -0.10973 0.0301 C -0.05469 0.0301 -0.08334 -0.02801 -0.03334 -0.02801 C -0.00486 -0.02801 -0.00261 -0.01203 3.33333E-6 -3.33333E-6 " pathEditMode="relative" rAng="0" ptsTypes="ffffffff">
                                      <p:cBhvr>
                                        <p:cTn id="88" dur="2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" y="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1500"/>
                            </p:stCondLst>
                            <p:childTnLst>
                              <p:par>
                                <p:cTn id="90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1" dur="3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3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4500"/>
                            </p:stCondLst>
                            <p:childTnLst>
                              <p:par>
                                <p:cTn id="9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3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3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47500"/>
                            </p:stCondLst>
                            <p:childTnLst>
                              <p:par>
                                <p:cTn id="100" presetID="2" presetClass="exit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media.nu.nl/m/m1mxq89amwq5_wd1280.jpg/twee-vrouwen-van-20-overleden-blikseminslag-in-amersfoort.jpg"/>
          <p:cNvPicPr>
            <a:picLocks noChangeAspect="1" noChangeArrowheads="1"/>
          </p:cNvPicPr>
          <p:nvPr/>
        </p:nvPicPr>
        <p:blipFill>
          <a:blip r:embed="rId2" cstate="print"/>
          <a:srcRect l="24680"/>
          <a:stretch>
            <a:fillRect/>
          </a:stretch>
        </p:blipFill>
        <p:spPr bwMode="auto">
          <a:xfrm>
            <a:off x="-26717" y="0"/>
            <a:ext cx="9183053" cy="6858000"/>
          </a:xfrm>
          <a:prstGeom prst="rect">
            <a:avLst/>
          </a:prstGeom>
          <a:noFill/>
        </p:spPr>
      </p:pic>
      <p:pic>
        <p:nvPicPr>
          <p:cNvPr id="1028" name="Afbeelding 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71600" y="2780928"/>
            <a:ext cx="2016224" cy="341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9" name="Afbeelding 7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789040"/>
            <a:ext cx="1730452" cy="264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3419871" y="2515711"/>
            <a:ext cx="2016224" cy="333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30" name="Afbeelding 8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1720" y="3905828"/>
            <a:ext cx="2520280" cy="2952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00192" y="3119868"/>
            <a:ext cx="2084636" cy="2685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7" name="Afbeelding 5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80312" y="4437112"/>
            <a:ext cx="1907704" cy="224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Afbeelding 3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80FFFF"/>
              </a:clrFrom>
              <a:clrTo>
                <a:srgbClr val="8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55976" y="3245413"/>
            <a:ext cx="2840666" cy="361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1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79132 -0.31088 C 0.77622 -0.32153 0.72431 -0.33217 0.70608 -0.33217 C 0.59097 -0.33217 0.4724 -0.16551 0.4724 0.00116 C 0.4724 -0.08287 0.41302 -0.16551 0.35712 -0.16551 C 0.29792 -0.16551 0.24201 -0.08148 0.24201 0.00116 C 0.24201 -0.04028 0.21215 -0.08287 0.18264 -0.08287 C 0.15295 -0.08287 0.12344 -0.04143 0.12344 0.00116 C 0.12344 -0.02014 0.10868 -0.04028 0.09392 -0.04028 C 0.07882 -0.04028 0.06406 -0.01898 0.06406 0.00116 C 0.06406 -0.00949 0.05642 -0.02014 0.04931 -0.02014 C 0.04549 -0.02014 0.03455 -0.00949 0.03455 0.00116 C 0.03455 -0.00416 0.03073 -0.00949 0.02691 -0.00949 C 0.02691 -0.01088 0.0191 -0.00416 0.0191 0.00116 C 0.0191 -0.00162 0.0191 -0.00416 0.01528 -0.00416 C 0.01528 -0.00278 0.01129 -0.00139 0.01129 0.00116 C 0.01129 -0.00023 0.01129 -0.00162 0.01129 -0.00278 C 0.00747 -0.00278 0.00747 -0.00139 0.00747 -1.85185E-6 C 0.00365 -1.85185E-6 0.00365 -0.00139 0.00365 -0.00278 C -5.55556E-7 -0.00278 -5.55556E-7 -0.00139 -5.55556E-7 -1.85185E-6 " pathEditMode="relative" rAng="0" ptsTypes="fffffffffffffffffff">
                                      <p:cBhvr>
                                        <p:cTn id="12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6" y="14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8" presetClass="path" presetSubtype="0" accel="50000" decel="5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0.6375 -0.01065 C 0.66077 -0.0044 0.68716 0.00185 0.69879 0.00996 C 0.71042 0.01875 0.7165 0.02917 0.72205 0.03935 C 0.7283 0.04977 0.72205 0.05857 0.7165 0.06806 C 0.71042 0.07685 0.70174 0.08658 0.68108 0.09445 C 0.66372 0.10232 0.63455 0.1088 0.60278 0.11366 C 0.57327 0.11829 0.53854 0.12153 0.50365 0.12315 C 0.46875 0.12477 0.43368 0.12477 0.40139 0.12315 C 0.3665 0.12153 0.33455 0.11736 0.30834 0.11111 C 0.28195 0.10556 0.25868 0.09838 0.24705 0.08959 C 0.23247 0.08172 0.22691 0.0706 0.22691 0.06181 C 0.22396 0.05301 0.22691 0.04259 0.24167 0.03403 C 0.25573 0.02593 0.28195 0.01945 0.31684 0.01644 C 0.35243 0.01389 0.38716 0.01713 0.41042 0.02269 C 0.43073 0.02824 0.44532 0.03704 0.44844 0.04722 C 0.44844 0.05764 0.44532 0.06736 0.43073 0.07523 C 0.41615 0.08334 0.4191 0.08472 0.36094 0.09514 C 0.30834 0.10648 0.25573 0.10324 0.22396 0.10394 C 0.19202 0.10394 0.1658 0.1007 0.13386 0.09746 C 0.09844 0.09375 0.06962 0.08658 0.04896 0.08009 C 0.02865 0.07384 0.01997 0.06574 0.00834 0.05301 C -2.77778E-6 0.04028 -2.77778E-6 0.03403 -2.77778E-6 0.02431 C -2.77778E-6 0.01459 -2.77778E-6 0.00509 -2.77778E-6 -0.0044 " pathEditMode="relative" rAng="0" ptsTypes="fffffffffffffffffffffff">
                                      <p:cBhvr>
                                        <p:cTn id="16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6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7" presetClass="entr" presetSubtype="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9" presetClass="entr" presetSubtype="1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Motion origin="layout" path="M 0.41181 4.81481E-6 L -4.16667E-6 4.81481E-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7" presetClass="entr" presetSubtype="2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7" presetClass="entr" presetSubtype="2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www.theoevers.nl/uploads/franse-kalksteen-d1-1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229200"/>
            <a:ext cx="9144000" cy="1656184"/>
          </a:xfrm>
          <a:prstGeom prst="rect">
            <a:avLst/>
          </a:prstGeom>
          <a:noFill/>
        </p:spPr>
      </p:pic>
      <p:pic>
        <p:nvPicPr>
          <p:cNvPr id="1026" name="Afbeelding 49"/>
          <p:cNvPicPr>
            <a:picLocks noChangeAspect="1" noChangeArrowheads="1"/>
          </p:cNvPicPr>
          <p:nvPr/>
        </p:nvPicPr>
        <p:blipFill>
          <a:blip r:embed="rId3" cstate="print"/>
          <a:srcRect r="14502" b="29920"/>
          <a:stretch>
            <a:fillRect/>
          </a:stretch>
        </p:blipFill>
        <p:spPr bwMode="auto">
          <a:xfrm>
            <a:off x="0" y="0"/>
            <a:ext cx="9144000" cy="5301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87488" y="651495"/>
            <a:ext cx="4644752" cy="6206505"/>
          </a:xfrm>
          <a:prstGeom prst="rect">
            <a:avLst/>
          </a:prstGeom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2483768" y="2132856"/>
            <a:ext cx="2730277" cy="2409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Afbeelding 5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4950118">
            <a:off x="2927110" y="674040"/>
            <a:ext cx="1450975" cy="253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Wolkvormige toelichting 7"/>
          <p:cNvSpPr/>
          <p:nvPr/>
        </p:nvSpPr>
        <p:spPr>
          <a:xfrm>
            <a:off x="5364088" y="188640"/>
            <a:ext cx="3672408" cy="2592288"/>
          </a:xfrm>
          <a:prstGeom prst="cloudCallout">
            <a:avLst>
              <a:gd name="adj1" fmla="val -60174"/>
              <a:gd name="adj2" fmla="val 53330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Picture 2" descr="http://www.webweaver.nu/clipart/img/entertainment/party/balloon-bunch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40152" y="548680"/>
            <a:ext cx="2373890" cy="216024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278 -0.01019 0.00104 0 -0.00469 -0.00625 C -0.01233 -0.01459 -0.00208 -0.0088 -0.01059 -0.01273 C -0.01354 -0.02408 -0.00642 -0.01505 -0.00347 -0.01273 C -0.00243 -0.00834 -0.00347 0.00949 0 0 Z " pathEditMode="relative" ptsTypes="fffff">
                                      <p:cBhvr>
                                        <p:cTn id="6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278 -0.01019 0.00104 0 -0.00469 -0.00625 C -0.01233 -0.01459 -0.00208 -0.0088 -0.01059 -0.01273 C -0.01354 -0.02408 -0.00642 -0.01505 -0.00347 -0.01273 C -0.00243 -0.00834 -0.00347 0.00949 0 0 Z " pathEditMode="relative" ptsTypes="fffff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2" descr="http://media.nu.nl/m/m1mxq89amwq5_wd1280.jpg/twee-vrouwen-van-20-overleden-blikseminslag-in-amersfoort.jpg"/>
          <p:cNvPicPr>
            <a:picLocks noChangeAspect="1" noChangeArrowheads="1"/>
          </p:cNvPicPr>
          <p:nvPr/>
        </p:nvPicPr>
        <p:blipFill>
          <a:blip r:embed="rId4" cstate="print"/>
          <a:srcRect l="24680"/>
          <a:stretch>
            <a:fillRect/>
          </a:stretch>
        </p:blipFill>
        <p:spPr bwMode="auto">
          <a:xfrm>
            <a:off x="-26717" y="0"/>
            <a:ext cx="9183053" cy="6858000"/>
          </a:xfrm>
          <a:prstGeom prst="rect">
            <a:avLst/>
          </a:prstGeom>
          <a:noFill/>
        </p:spPr>
      </p:pic>
      <p:pic>
        <p:nvPicPr>
          <p:cNvPr id="7172" name="Afbeelding 7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 l="27579" t="28790" r="43839" b="42491"/>
          <a:stretch>
            <a:fillRect/>
          </a:stretch>
        </p:blipFill>
        <p:spPr bwMode="auto">
          <a:xfrm flipH="1">
            <a:off x="7884368" y="4210140"/>
            <a:ext cx="1440160" cy="2050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Afbeelding 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7812360" y="3740467"/>
            <a:ext cx="887438" cy="912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Afbeelding 5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 l="5444" t="58945" r="71820" b="6133"/>
          <a:stretch>
            <a:fillRect/>
          </a:stretch>
        </p:blipFill>
        <p:spPr bwMode="auto">
          <a:xfrm>
            <a:off x="1763688" y="3630326"/>
            <a:ext cx="1368152" cy="2970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Afbeelding 3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35696" y="3068960"/>
            <a:ext cx="1190724" cy="1355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AutoShape 4" descr="https://pixabay.com/static/uploads/photo/2014/07/07/17/28/heaven-386295_960_72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030" name="AutoShape 6" descr="https://pixabay.com/static/uploads/photo/2014/07/07/17/28/heaven-386295_960_72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032" name="AutoShape 8" descr="https://pixabay.com/static/uploads/photo/2014/07/07/17/28/heaven-386295_960_72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035" name="AutoShape 11" descr="Hemel, Storm, Weer, Onweerswolken, Zomer, Blau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-180528" y="4353052"/>
            <a:ext cx="2376264" cy="2083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690033">
            <a:off x="113422" y="3729932"/>
            <a:ext cx="1338738" cy="1045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Afbeelding 5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730035" flipH="1">
            <a:off x="-142451" y="3469741"/>
            <a:ext cx="1613856" cy="1084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 r="39260"/>
          <a:stretch>
            <a:fillRect/>
          </a:stretch>
        </p:blipFill>
        <p:spPr bwMode="auto">
          <a:xfrm flipH="1">
            <a:off x="5580112" y="3050849"/>
            <a:ext cx="1336898" cy="318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Afbeelding 4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 l="65678" t="70667" r="6189"/>
          <a:stretch>
            <a:fillRect/>
          </a:stretch>
        </p:blipFill>
        <p:spPr bwMode="auto">
          <a:xfrm>
            <a:off x="4355976" y="3856134"/>
            <a:ext cx="1512168" cy="2242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5508104" y="3140968"/>
            <a:ext cx="1224136" cy="880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Afbeelding 1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72000" y="3284984"/>
            <a:ext cx="1080120" cy="1119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1213364">
            <a:off x="4441693" y="2844562"/>
            <a:ext cx="1339126" cy="800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1318269" flipH="1">
            <a:off x="5603121" y="2861314"/>
            <a:ext cx="958799" cy="60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4" name="Afbeelding 4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8000"/>
              </a:clrFrom>
              <a:clrTo>
                <a:srgbClr val="FF8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60232" y="4869160"/>
            <a:ext cx="1066873" cy="1988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6" name="Picture 18"/>
          <p:cNvPicPr>
            <a:picLocks noChangeAspect="1" noChangeArrowheads="1"/>
          </p:cNvPicPr>
          <p:nvPr/>
        </p:nvPicPr>
        <p:blipFill>
          <a:blip r:embed="rId19" cstate="print">
            <a:clrChange>
              <a:clrFrom>
                <a:srgbClr val="FF80C0"/>
              </a:clrFrom>
              <a:clrTo>
                <a:srgbClr val="FF8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16216" y="4869160"/>
            <a:ext cx="1774399" cy="1561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5" name="Afbeelding 6"/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FF8000"/>
              </a:clrFrom>
              <a:clrTo>
                <a:srgbClr val="FF8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04248" y="4176275"/>
            <a:ext cx="864096" cy="1452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7" name="Afbeelding 2"/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F8000"/>
              </a:clrFrom>
              <a:clrTo>
                <a:srgbClr val="FF8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60232" y="3140968"/>
            <a:ext cx="1111830" cy="1414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Afbeelding 5"/>
          <p:cNvPicPr>
            <a:picLocks noChangeAspect="1" noChangeArrowheads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030" t="68252" r="46698" b="2219"/>
          <a:stretch>
            <a:fillRect/>
          </a:stretch>
        </p:blipFill>
        <p:spPr bwMode="auto">
          <a:xfrm>
            <a:off x="2267744" y="4083616"/>
            <a:ext cx="2952328" cy="2774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Afbeelding 4"/>
          <p:cNvPicPr>
            <a:picLocks noChangeAspect="1" noChangeArrowheads="1"/>
          </p:cNvPicPr>
          <p:nvPr/>
        </p:nvPicPr>
        <p:blipFill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38563" y="4005064"/>
            <a:ext cx="1505445" cy="1087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http://i29.photobucket.com/albums/c292/pkapka/06.gif"/>
          <p:cNvPicPr>
            <a:picLocks noChangeAspect="1" noChangeArrowheads="1" noCrop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2051720" y="4437112"/>
            <a:ext cx="1238250" cy="1238250"/>
          </a:xfrm>
          <a:prstGeom prst="rect">
            <a:avLst/>
          </a:prstGeom>
          <a:noFill/>
        </p:spPr>
      </p:pic>
      <p:pic>
        <p:nvPicPr>
          <p:cNvPr id="13" name="Picture 2" descr="http://i29.photobucket.com/albums/c292/pkapka/06.gif"/>
          <p:cNvPicPr>
            <a:picLocks noChangeAspect="1" noChangeArrowheads="1" noCrop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3275856" y="4797152"/>
            <a:ext cx="1238250" cy="1238250"/>
          </a:xfrm>
          <a:prstGeom prst="rect">
            <a:avLst/>
          </a:prstGeom>
          <a:noFill/>
        </p:spPr>
      </p:pic>
      <p:pic>
        <p:nvPicPr>
          <p:cNvPr id="20" name="Picture 2" descr="http://i29.photobucket.com/albums/c292/pkapka/06.gif"/>
          <p:cNvPicPr>
            <a:picLocks noChangeAspect="1" noChangeArrowheads="1" noCrop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467544" y="5085184"/>
            <a:ext cx="1238250" cy="1238250"/>
          </a:xfrm>
          <a:prstGeom prst="rect">
            <a:avLst/>
          </a:prstGeom>
          <a:noFill/>
        </p:spPr>
      </p:pic>
      <p:pic>
        <p:nvPicPr>
          <p:cNvPr id="4098" name="Picture 2" descr="http://i29.photobucket.com/albums/c292/pkapka/06.gif"/>
          <p:cNvPicPr>
            <a:picLocks noChangeAspect="1" noChangeArrowheads="1" noCrop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0" y="3212976"/>
            <a:ext cx="1238250" cy="1238250"/>
          </a:xfrm>
          <a:prstGeom prst="rect">
            <a:avLst/>
          </a:prstGeom>
          <a:noFill/>
        </p:spPr>
      </p:pic>
      <p:pic>
        <p:nvPicPr>
          <p:cNvPr id="12" name="Picture 2" descr="http://i29.photobucket.com/albums/c292/pkapka/06.gif"/>
          <p:cNvPicPr>
            <a:picLocks noChangeAspect="1" noChangeArrowheads="1" noCrop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2699792" y="3096344"/>
            <a:ext cx="1238250" cy="1238250"/>
          </a:xfrm>
          <a:prstGeom prst="rect">
            <a:avLst/>
          </a:prstGeom>
          <a:noFill/>
        </p:spPr>
      </p:pic>
      <p:pic>
        <p:nvPicPr>
          <p:cNvPr id="14" name="Picture 2" descr="http://i29.photobucket.com/albums/c292/pkapka/06.gif"/>
          <p:cNvPicPr>
            <a:picLocks noChangeAspect="1" noChangeArrowheads="1" noCrop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4283968" y="2636912"/>
            <a:ext cx="1238250" cy="1238250"/>
          </a:xfrm>
          <a:prstGeom prst="rect">
            <a:avLst/>
          </a:prstGeom>
          <a:noFill/>
        </p:spPr>
      </p:pic>
      <p:pic>
        <p:nvPicPr>
          <p:cNvPr id="17" name="Picture 2" descr="http://i29.photobucket.com/albums/c292/pkapka/06.gif"/>
          <p:cNvPicPr>
            <a:picLocks noChangeAspect="1" noChangeArrowheads="1" noCrop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5508104" y="3096344"/>
            <a:ext cx="1238250" cy="1238250"/>
          </a:xfrm>
          <a:prstGeom prst="rect">
            <a:avLst/>
          </a:prstGeom>
          <a:noFill/>
        </p:spPr>
      </p:pic>
      <p:pic>
        <p:nvPicPr>
          <p:cNvPr id="18" name="Picture 2" descr="http://i29.photobucket.com/albums/c292/pkapka/06.gif"/>
          <p:cNvPicPr>
            <a:picLocks noChangeAspect="1" noChangeArrowheads="1" noCrop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6804248" y="3284984"/>
            <a:ext cx="1238250" cy="1238250"/>
          </a:xfrm>
          <a:prstGeom prst="rect">
            <a:avLst/>
          </a:prstGeom>
          <a:noFill/>
        </p:spPr>
      </p:pic>
      <p:pic>
        <p:nvPicPr>
          <p:cNvPr id="21" name="Picture 2" descr="http://i29.photobucket.com/albums/c292/pkapka/06.gif"/>
          <p:cNvPicPr>
            <a:picLocks noChangeAspect="1" noChangeArrowheads="1" noCrop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1331640" y="3284984"/>
            <a:ext cx="1238250" cy="1238250"/>
          </a:xfrm>
          <a:prstGeom prst="rect">
            <a:avLst/>
          </a:prstGeom>
          <a:noFill/>
        </p:spPr>
      </p:pic>
      <p:pic>
        <p:nvPicPr>
          <p:cNvPr id="38" name="Picture 2" descr="http://i29.photobucket.com/albums/c292/pkapka/06.gif"/>
          <p:cNvPicPr>
            <a:picLocks noChangeAspect="1" noChangeArrowheads="1" noCrop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1979712" y="1412776"/>
            <a:ext cx="1238250" cy="1238250"/>
          </a:xfrm>
          <a:prstGeom prst="rect">
            <a:avLst/>
          </a:prstGeom>
          <a:noFill/>
        </p:spPr>
      </p:pic>
      <p:pic>
        <p:nvPicPr>
          <p:cNvPr id="39" name="Picture 2" descr="http://i29.photobucket.com/albums/c292/pkapka/06.gif"/>
          <p:cNvPicPr>
            <a:picLocks noChangeAspect="1" noChangeArrowheads="1" noCrop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3203848" y="1772816"/>
            <a:ext cx="1238250" cy="1238250"/>
          </a:xfrm>
          <a:prstGeom prst="rect">
            <a:avLst/>
          </a:prstGeom>
          <a:noFill/>
        </p:spPr>
      </p:pic>
      <p:pic>
        <p:nvPicPr>
          <p:cNvPr id="40" name="Picture 2" descr="http://i29.photobucket.com/albums/c292/pkapka/06.gif"/>
          <p:cNvPicPr>
            <a:picLocks noChangeAspect="1" noChangeArrowheads="1" noCrop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4932040" y="1412776"/>
            <a:ext cx="1238250" cy="1238250"/>
          </a:xfrm>
          <a:prstGeom prst="rect">
            <a:avLst/>
          </a:prstGeom>
          <a:noFill/>
        </p:spPr>
      </p:pic>
      <p:pic>
        <p:nvPicPr>
          <p:cNvPr id="41" name="Picture 2" descr="http://i29.photobucket.com/albums/c292/pkapka/06.gif"/>
          <p:cNvPicPr>
            <a:picLocks noChangeAspect="1" noChangeArrowheads="1" noCrop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6228184" y="1556792"/>
            <a:ext cx="1238250" cy="1238250"/>
          </a:xfrm>
          <a:prstGeom prst="rect">
            <a:avLst/>
          </a:prstGeom>
          <a:noFill/>
        </p:spPr>
      </p:pic>
      <p:pic>
        <p:nvPicPr>
          <p:cNvPr id="42" name="Picture 2" descr="http://i29.photobucket.com/albums/c292/pkapka/06.gif"/>
          <p:cNvPicPr>
            <a:picLocks noChangeAspect="1" noChangeArrowheads="1" noCrop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395536" y="2060848"/>
            <a:ext cx="1238250" cy="1238250"/>
          </a:xfrm>
          <a:prstGeom prst="rect">
            <a:avLst/>
          </a:prstGeom>
          <a:noFill/>
        </p:spPr>
      </p:pic>
      <p:pic>
        <p:nvPicPr>
          <p:cNvPr id="43" name="Picture 2" descr="http://i29.photobucket.com/albums/c292/pkapka/06.gif"/>
          <p:cNvPicPr>
            <a:picLocks noChangeAspect="1" noChangeArrowheads="1" noCrop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7524328" y="1916832"/>
            <a:ext cx="1238250" cy="1238250"/>
          </a:xfrm>
          <a:prstGeom prst="rect">
            <a:avLst/>
          </a:prstGeom>
          <a:noFill/>
        </p:spPr>
      </p:pic>
      <p:pic>
        <p:nvPicPr>
          <p:cNvPr id="44" name="Picture 2" descr="http://i29.photobucket.com/albums/c292/pkapka/06.gif"/>
          <p:cNvPicPr>
            <a:picLocks noChangeAspect="1" noChangeArrowheads="1" noCrop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0" y="260648"/>
            <a:ext cx="1238250" cy="1238250"/>
          </a:xfrm>
          <a:prstGeom prst="rect">
            <a:avLst/>
          </a:prstGeom>
          <a:noFill/>
        </p:spPr>
      </p:pic>
      <p:pic>
        <p:nvPicPr>
          <p:cNvPr id="45" name="Picture 2" descr="http://i29.photobucket.com/albums/c292/pkapka/06.gif"/>
          <p:cNvPicPr>
            <a:picLocks noChangeAspect="1" noChangeArrowheads="1" noCrop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2699792" y="144016"/>
            <a:ext cx="1238250" cy="1238250"/>
          </a:xfrm>
          <a:prstGeom prst="rect">
            <a:avLst/>
          </a:prstGeom>
          <a:noFill/>
        </p:spPr>
      </p:pic>
      <p:pic>
        <p:nvPicPr>
          <p:cNvPr id="46" name="Picture 2" descr="http://i29.photobucket.com/albums/c292/pkapka/06.gif"/>
          <p:cNvPicPr>
            <a:picLocks noChangeAspect="1" noChangeArrowheads="1" noCrop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3923928" y="404664"/>
            <a:ext cx="1238250" cy="1238250"/>
          </a:xfrm>
          <a:prstGeom prst="rect">
            <a:avLst/>
          </a:prstGeom>
          <a:noFill/>
        </p:spPr>
      </p:pic>
      <p:pic>
        <p:nvPicPr>
          <p:cNvPr id="47" name="Picture 2" descr="http://i29.photobucket.com/albums/c292/pkapka/06.gif"/>
          <p:cNvPicPr>
            <a:picLocks noChangeAspect="1" noChangeArrowheads="1" noCrop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5508104" y="144016"/>
            <a:ext cx="1238250" cy="1238250"/>
          </a:xfrm>
          <a:prstGeom prst="rect">
            <a:avLst/>
          </a:prstGeom>
          <a:noFill/>
        </p:spPr>
      </p:pic>
      <p:pic>
        <p:nvPicPr>
          <p:cNvPr id="48" name="Picture 2" descr="http://i29.photobucket.com/albums/c292/pkapka/06.gif"/>
          <p:cNvPicPr>
            <a:picLocks noChangeAspect="1" noChangeArrowheads="1" noCrop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6804248" y="332656"/>
            <a:ext cx="1238250" cy="1238250"/>
          </a:xfrm>
          <a:prstGeom prst="rect">
            <a:avLst/>
          </a:prstGeom>
          <a:noFill/>
        </p:spPr>
      </p:pic>
      <p:pic>
        <p:nvPicPr>
          <p:cNvPr id="49" name="Picture 2" descr="http://i29.photobucket.com/albums/c292/pkapka/06.gif"/>
          <p:cNvPicPr>
            <a:picLocks noChangeAspect="1" noChangeArrowheads="1" noCrop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7905750" y="144016"/>
            <a:ext cx="1238250" cy="1238250"/>
          </a:xfrm>
          <a:prstGeom prst="rect">
            <a:avLst/>
          </a:prstGeom>
          <a:noFill/>
        </p:spPr>
      </p:pic>
      <p:pic>
        <p:nvPicPr>
          <p:cNvPr id="50" name="Picture 2" descr="http://i29.photobucket.com/albums/c292/pkapka/06.gif"/>
          <p:cNvPicPr>
            <a:picLocks noChangeAspect="1" noChangeArrowheads="1" noCrop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1331640" y="332656"/>
            <a:ext cx="1238250" cy="1238250"/>
          </a:xfrm>
          <a:prstGeom prst="rect">
            <a:avLst/>
          </a:prstGeom>
          <a:noFill/>
        </p:spPr>
      </p:pic>
      <p:pic>
        <p:nvPicPr>
          <p:cNvPr id="2053" name="Afbeelding 5"/>
          <p:cNvPicPr>
            <a:picLocks noChangeAspect="1" noChangeArrowheads="1"/>
          </p:cNvPicPr>
          <p:nvPr/>
        </p:nvPicPr>
        <p:blipFill>
          <a:blip r:embed="rId25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 l="12662" t="34071" r="52753" b="32094"/>
          <a:stretch>
            <a:fillRect/>
          </a:stretch>
        </p:blipFill>
        <p:spPr bwMode="auto">
          <a:xfrm>
            <a:off x="5076056" y="4320421"/>
            <a:ext cx="1835696" cy="2537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Afbeelding 2"/>
          <p:cNvPicPr>
            <a:picLocks noChangeAspect="1" noChangeArrowheads="1"/>
          </p:cNvPicPr>
          <p:nvPr/>
        </p:nvPicPr>
        <p:blipFill>
          <a:blip r:embed="rId26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831934">
            <a:off x="5697395" y="4636486"/>
            <a:ext cx="1199718" cy="1124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 descr="http://i29.photobucket.com/albums/c292/pkapka/06.gif"/>
          <p:cNvPicPr>
            <a:picLocks noChangeAspect="1" noChangeArrowheads="1" noCrop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5004048" y="4365104"/>
            <a:ext cx="1238250" cy="1238250"/>
          </a:xfrm>
          <a:prstGeom prst="rect">
            <a:avLst/>
          </a:prstGeom>
          <a:noFill/>
        </p:spPr>
      </p:pic>
      <p:pic>
        <p:nvPicPr>
          <p:cNvPr id="16" name="Picture 2" descr="http://i29.photobucket.com/albums/c292/pkapka/06.gif"/>
          <p:cNvPicPr>
            <a:picLocks noChangeAspect="1" noChangeArrowheads="1" noCrop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6300192" y="4509120"/>
            <a:ext cx="1238250" cy="1238250"/>
          </a:xfrm>
          <a:prstGeom prst="rect">
            <a:avLst/>
          </a:prstGeom>
          <a:noFill/>
        </p:spPr>
      </p:pic>
      <p:pic>
        <p:nvPicPr>
          <p:cNvPr id="22" name="Picture 2" descr="http://i29.photobucket.com/albums/c292/pkapka/06.gif"/>
          <p:cNvPicPr>
            <a:picLocks noChangeAspect="1" noChangeArrowheads="1" noCrop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7668344" y="4941168"/>
            <a:ext cx="1238250" cy="1238250"/>
          </a:xfrm>
          <a:prstGeom prst="rect">
            <a:avLst/>
          </a:prstGeom>
          <a:noFill/>
        </p:spPr>
      </p:pic>
      <p:pic>
        <p:nvPicPr>
          <p:cNvPr id="19" name="Picture 2" descr="http://i29.photobucket.com/albums/c292/pkapka/06.gif"/>
          <p:cNvPicPr>
            <a:picLocks noChangeAspect="1" noChangeArrowheads="1" noCrop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7905750" y="3068960"/>
            <a:ext cx="1238250" cy="1238250"/>
          </a:xfrm>
          <a:prstGeom prst="rect">
            <a:avLst/>
          </a:prstGeom>
          <a:noFill/>
        </p:spPr>
      </p:pic>
      <p:pic>
        <p:nvPicPr>
          <p:cNvPr id="12290" name="Picture 2" descr="Afbeeldingsresultaat voor mud splatter clip art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 rot="19516710">
            <a:off x="6542161" y="5331701"/>
            <a:ext cx="1621594" cy="1609428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5" name="Picture 2" descr="Afbeeldingsresultaat voor mud splatter clip art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 rot="10800000">
            <a:off x="3779912" y="5517232"/>
            <a:ext cx="1621594" cy="1609428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6" name="Picture 2" descr="Afbeeldingsresultaat voor mud splatter clip art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 rot="10800000">
            <a:off x="827584" y="4797152"/>
            <a:ext cx="1160837" cy="1152128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7" name="Picture 2" descr="Afbeeldingsresultaat voor mud splatter clip art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 rot="15544819">
            <a:off x="1709913" y="5332747"/>
            <a:ext cx="1979115" cy="1964267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8" name="Picture 2" descr="Afbeeldingsresultaat voor mud splatter clip art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 rot="20817967">
            <a:off x="8359372" y="4553171"/>
            <a:ext cx="1160837" cy="1152128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0" name="Regen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0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" showWhenStopped="0">
                <p:cTn id="12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2" descr="http://media.nu.nl/m/m1mxq89amwq5_wd1280.jpg/twee-vrouwen-van-20-overleden-blikseminslag-in-amersfoort.jpg"/>
          <p:cNvPicPr>
            <a:picLocks noChangeAspect="1" noChangeArrowheads="1"/>
          </p:cNvPicPr>
          <p:nvPr/>
        </p:nvPicPr>
        <p:blipFill>
          <a:blip r:embed="rId3" cstate="print"/>
          <a:srcRect l="24680"/>
          <a:stretch>
            <a:fillRect/>
          </a:stretch>
        </p:blipFill>
        <p:spPr bwMode="auto">
          <a:xfrm>
            <a:off x="-26717" y="0"/>
            <a:ext cx="9183053" cy="6858000"/>
          </a:xfrm>
          <a:prstGeom prst="rect">
            <a:avLst/>
          </a:prstGeom>
          <a:noFill/>
        </p:spPr>
      </p:pic>
      <p:pic>
        <p:nvPicPr>
          <p:cNvPr id="7172" name="Afbeelding 7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 l="27579" t="28790" r="43839" b="42491"/>
          <a:stretch>
            <a:fillRect/>
          </a:stretch>
        </p:blipFill>
        <p:spPr bwMode="auto">
          <a:xfrm flipH="1">
            <a:off x="7884368" y="4210140"/>
            <a:ext cx="1440160" cy="2050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Afbeelding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7812360" y="3740467"/>
            <a:ext cx="887438" cy="912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Afbeelding 5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 l="5444" t="58945" r="71820" b="6133"/>
          <a:stretch>
            <a:fillRect/>
          </a:stretch>
        </p:blipFill>
        <p:spPr bwMode="auto">
          <a:xfrm>
            <a:off x="1763688" y="3630326"/>
            <a:ext cx="1368152" cy="2970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Afbeelding 3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35696" y="3068960"/>
            <a:ext cx="1190724" cy="1355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AutoShape 4" descr="https://pixabay.com/static/uploads/photo/2014/07/07/17/28/heaven-386295_960_72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030" name="AutoShape 6" descr="https://pixabay.com/static/uploads/photo/2014/07/07/17/28/heaven-386295_960_72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032" name="AutoShape 8" descr="https://pixabay.com/static/uploads/photo/2014/07/07/17/28/heaven-386295_960_72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035" name="AutoShape 11" descr="Hemel, Storm, Weer, Onweerswolken, Zomer, Blau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-180528" y="4353052"/>
            <a:ext cx="2376264" cy="2083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690033">
            <a:off x="113422" y="3729932"/>
            <a:ext cx="1338738" cy="1045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Afbeelding 5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730035" flipH="1">
            <a:off x="-142451" y="3469741"/>
            <a:ext cx="1613856" cy="1084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 r="39260"/>
          <a:stretch>
            <a:fillRect/>
          </a:stretch>
        </p:blipFill>
        <p:spPr bwMode="auto">
          <a:xfrm flipH="1">
            <a:off x="5580112" y="3050849"/>
            <a:ext cx="1336898" cy="318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Afbeelding 4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 l="65678" t="70667" r="6189"/>
          <a:stretch>
            <a:fillRect/>
          </a:stretch>
        </p:blipFill>
        <p:spPr bwMode="auto">
          <a:xfrm>
            <a:off x="4355976" y="3856134"/>
            <a:ext cx="1512168" cy="2242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5508104" y="3140968"/>
            <a:ext cx="1224136" cy="880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Afbeelding 1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72000" y="3284984"/>
            <a:ext cx="1080120" cy="1119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1213364">
            <a:off x="4441693" y="2844562"/>
            <a:ext cx="1339126" cy="800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1318269" flipH="1">
            <a:off x="5603121" y="2861314"/>
            <a:ext cx="958799" cy="60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4" name="Afbeelding 4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8000"/>
              </a:clrFrom>
              <a:clrTo>
                <a:srgbClr val="FF8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60232" y="4869160"/>
            <a:ext cx="1066873" cy="1988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6" name="Picture 18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80C0"/>
              </a:clrFrom>
              <a:clrTo>
                <a:srgbClr val="FF8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16216" y="4869160"/>
            <a:ext cx="1774399" cy="1561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5" name="Afbeelding 6"/>
          <p:cNvPicPr>
            <a:picLocks noChangeAspect="1" noChangeArrowheads="1"/>
          </p:cNvPicPr>
          <p:nvPr/>
        </p:nvPicPr>
        <p:blipFill>
          <a:blip r:embed="rId19" cstate="print">
            <a:clrChange>
              <a:clrFrom>
                <a:srgbClr val="FF8000"/>
              </a:clrFrom>
              <a:clrTo>
                <a:srgbClr val="FF8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04248" y="4176275"/>
            <a:ext cx="864096" cy="1452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7" name="Afbeelding 2"/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FF8000"/>
              </a:clrFrom>
              <a:clrTo>
                <a:srgbClr val="FF8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60232" y="3140968"/>
            <a:ext cx="1111830" cy="1414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Afbeelding 5"/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030" t="68252" r="46698" b="2219"/>
          <a:stretch>
            <a:fillRect/>
          </a:stretch>
        </p:blipFill>
        <p:spPr bwMode="auto">
          <a:xfrm>
            <a:off x="2267744" y="4083616"/>
            <a:ext cx="2952328" cy="2774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Afbeelding 4"/>
          <p:cNvPicPr>
            <a:picLocks noChangeAspect="1" noChangeArrowheads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38563" y="4005064"/>
            <a:ext cx="1505445" cy="1087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http://i29.photobucket.com/albums/c292/pkapka/06.gif"/>
          <p:cNvPicPr>
            <a:picLocks noChangeAspect="1" noChangeArrowheads="1" noCrop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2051720" y="4437112"/>
            <a:ext cx="1238250" cy="1238250"/>
          </a:xfrm>
          <a:prstGeom prst="rect">
            <a:avLst/>
          </a:prstGeom>
          <a:noFill/>
        </p:spPr>
      </p:pic>
      <p:pic>
        <p:nvPicPr>
          <p:cNvPr id="13" name="Picture 2" descr="http://i29.photobucket.com/albums/c292/pkapka/06.gif"/>
          <p:cNvPicPr>
            <a:picLocks noChangeAspect="1" noChangeArrowheads="1" noCrop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3275856" y="4797152"/>
            <a:ext cx="1238250" cy="1238250"/>
          </a:xfrm>
          <a:prstGeom prst="rect">
            <a:avLst/>
          </a:prstGeom>
          <a:noFill/>
        </p:spPr>
      </p:pic>
      <p:pic>
        <p:nvPicPr>
          <p:cNvPr id="20" name="Picture 2" descr="http://i29.photobucket.com/albums/c292/pkapka/06.gif"/>
          <p:cNvPicPr>
            <a:picLocks noChangeAspect="1" noChangeArrowheads="1" noCrop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467544" y="5085184"/>
            <a:ext cx="1238250" cy="1238250"/>
          </a:xfrm>
          <a:prstGeom prst="rect">
            <a:avLst/>
          </a:prstGeom>
          <a:noFill/>
        </p:spPr>
      </p:pic>
      <p:pic>
        <p:nvPicPr>
          <p:cNvPr id="4098" name="Picture 2" descr="http://i29.photobucket.com/albums/c292/pkapka/06.gif"/>
          <p:cNvPicPr>
            <a:picLocks noChangeAspect="1" noChangeArrowheads="1" noCrop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0" y="3212976"/>
            <a:ext cx="1238250" cy="1238250"/>
          </a:xfrm>
          <a:prstGeom prst="rect">
            <a:avLst/>
          </a:prstGeom>
          <a:noFill/>
        </p:spPr>
      </p:pic>
      <p:pic>
        <p:nvPicPr>
          <p:cNvPr id="12" name="Picture 2" descr="http://i29.photobucket.com/albums/c292/pkapka/06.gif"/>
          <p:cNvPicPr>
            <a:picLocks noChangeAspect="1" noChangeArrowheads="1" noCrop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2699792" y="3096344"/>
            <a:ext cx="1238250" cy="1238250"/>
          </a:xfrm>
          <a:prstGeom prst="rect">
            <a:avLst/>
          </a:prstGeom>
          <a:noFill/>
        </p:spPr>
      </p:pic>
      <p:pic>
        <p:nvPicPr>
          <p:cNvPr id="14" name="Picture 2" descr="http://i29.photobucket.com/albums/c292/pkapka/06.gif"/>
          <p:cNvPicPr>
            <a:picLocks noChangeAspect="1" noChangeArrowheads="1" noCrop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4283968" y="2636912"/>
            <a:ext cx="1238250" cy="1238250"/>
          </a:xfrm>
          <a:prstGeom prst="rect">
            <a:avLst/>
          </a:prstGeom>
          <a:noFill/>
        </p:spPr>
      </p:pic>
      <p:pic>
        <p:nvPicPr>
          <p:cNvPr id="17" name="Picture 2" descr="http://i29.photobucket.com/albums/c292/pkapka/06.gif"/>
          <p:cNvPicPr>
            <a:picLocks noChangeAspect="1" noChangeArrowheads="1" noCrop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5508104" y="3096344"/>
            <a:ext cx="1238250" cy="1238250"/>
          </a:xfrm>
          <a:prstGeom prst="rect">
            <a:avLst/>
          </a:prstGeom>
          <a:noFill/>
        </p:spPr>
      </p:pic>
      <p:pic>
        <p:nvPicPr>
          <p:cNvPr id="18" name="Picture 2" descr="http://i29.photobucket.com/albums/c292/pkapka/06.gif"/>
          <p:cNvPicPr>
            <a:picLocks noChangeAspect="1" noChangeArrowheads="1" noCrop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6804248" y="3284984"/>
            <a:ext cx="1238250" cy="1238250"/>
          </a:xfrm>
          <a:prstGeom prst="rect">
            <a:avLst/>
          </a:prstGeom>
          <a:noFill/>
        </p:spPr>
      </p:pic>
      <p:pic>
        <p:nvPicPr>
          <p:cNvPr id="21" name="Picture 2" descr="http://i29.photobucket.com/albums/c292/pkapka/06.gif"/>
          <p:cNvPicPr>
            <a:picLocks noChangeAspect="1" noChangeArrowheads="1" noCrop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1331640" y="3284984"/>
            <a:ext cx="1238250" cy="1238250"/>
          </a:xfrm>
          <a:prstGeom prst="rect">
            <a:avLst/>
          </a:prstGeom>
          <a:noFill/>
        </p:spPr>
      </p:pic>
      <p:pic>
        <p:nvPicPr>
          <p:cNvPr id="38" name="Picture 2" descr="http://i29.photobucket.com/albums/c292/pkapka/06.gif"/>
          <p:cNvPicPr>
            <a:picLocks noChangeAspect="1" noChangeArrowheads="1" noCrop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1979712" y="1412776"/>
            <a:ext cx="1238250" cy="1238250"/>
          </a:xfrm>
          <a:prstGeom prst="rect">
            <a:avLst/>
          </a:prstGeom>
          <a:noFill/>
        </p:spPr>
      </p:pic>
      <p:pic>
        <p:nvPicPr>
          <p:cNvPr id="39" name="Picture 2" descr="http://i29.photobucket.com/albums/c292/pkapka/06.gif"/>
          <p:cNvPicPr>
            <a:picLocks noChangeAspect="1" noChangeArrowheads="1" noCrop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3203848" y="1772816"/>
            <a:ext cx="1238250" cy="1238250"/>
          </a:xfrm>
          <a:prstGeom prst="rect">
            <a:avLst/>
          </a:prstGeom>
          <a:noFill/>
        </p:spPr>
      </p:pic>
      <p:pic>
        <p:nvPicPr>
          <p:cNvPr id="40" name="Picture 2" descr="http://i29.photobucket.com/albums/c292/pkapka/06.gif"/>
          <p:cNvPicPr>
            <a:picLocks noChangeAspect="1" noChangeArrowheads="1" noCrop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4932040" y="1412776"/>
            <a:ext cx="1238250" cy="1238250"/>
          </a:xfrm>
          <a:prstGeom prst="rect">
            <a:avLst/>
          </a:prstGeom>
          <a:noFill/>
        </p:spPr>
      </p:pic>
      <p:pic>
        <p:nvPicPr>
          <p:cNvPr id="41" name="Picture 2" descr="http://i29.photobucket.com/albums/c292/pkapka/06.gif"/>
          <p:cNvPicPr>
            <a:picLocks noChangeAspect="1" noChangeArrowheads="1" noCrop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6228184" y="1556792"/>
            <a:ext cx="1238250" cy="1238250"/>
          </a:xfrm>
          <a:prstGeom prst="rect">
            <a:avLst/>
          </a:prstGeom>
          <a:noFill/>
        </p:spPr>
      </p:pic>
      <p:pic>
        <p:nvPicPr>
          <p:cNvPr id="42" name="Picture 2" descr="http://i29.photobucket.com/albums/c292/pkapka/06.gif"/>
          <p:cNvPicPr>
            <a:picLocks noChangeAspect="1" noChangeArrowheads="1" noCrop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395536" y="2060848"/>
            <a:ext cx="1238250" cy="1238250"/>
          </a:xfrm>
          <a:prstGeom prst="rect">
            <a:avLst/>
          </a:prstGeom>
          <a:noFill/>
        </p:spPr>
      </p:pic>
      <p:pic>
        <p:nvPicPr>
          <p:cNvPr id="43" name="Picture 2" descr="http://i29.photobucket.com/albums/c292/pkapka/06.gif"/>
          <p:cNvPicPr>
            <a:picLocks noChangeAspect="1" noChangeArrowheads="1" noCrop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7524328" y="1916832"/>
            <a:ext cx="1238250" cy="1238250"/>
          </a:xfrm>
          <a:prstGeom prst="rect">
            <a:avLst/>
          </a:prstGeom>
          <a:noFill/>
        </p:spPr>
      </p:pic>
      <p:pic>
        <p:nvPicPr>
          <p:cNvPr id="44" name="Picture 2" descr="http://i29.photobucket.com/albums/c292/pkapka/06.gif"/>
          <p:cNvPicPr>
            <a:picLocks noChangeAspect="1" noChangeArrowheads="1" noCrop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0" y="260648"/>
            <a:ext cx="1238250" cy="1238250"/>
          </a:xfrm>
          <a:prstGeom prst="rect">
            <a:avLst/>
          </a:prstGeom>
          <a:noFill/>
        </p:spPr>
      </p:pic>
      <p:pic>
        <p:nvPicPr>
          <p:cNvPr id="45" name="Picture 2" descr="http://i29.photobucket.com/albums/c292/pkapka/06.gif"/>
          <p:cNvPicPr>
            <a:picLocks noChangeAspect="1" noChangeArrowheads="1" noCrop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2699792" y="144016"/>
            <a:ext cx="1238250" cy="1238250"/>
          </a:xfrm>
          <a:prstGeom prst="rect">
            <a:avLst/>
          </a:prstGeom>
          <a:noFill/>
        </p:spPr>
      </p:pic>
      <p:pic>
        <p:nvPicPr>
          <p:cNvPr id="46" name="Picture 2" descr="http://i29.photobucket.com/albums/c292/pkapka/06.gif"/>
          <p:cNvPicPr>
            <a:picLocks noChangeAspect="1" noChangeArrowheads="1" noCrop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3923928" y="404664"/>
            <a:ext cx="1238250" cy="1238250"/>
          </a:xfrm>
          <a:prstGeom prst="rect">
            <a:avLst/>
          </a:prstGeom>
          <a:noFill/>
        </p:spPr>
      </p:pic>
      <p:pic>
        <p:nvPicPr>
          <p:cNvPr id="47" name="Picture 2" descr="http://i29.photobucket.com/albums/c292/pkapka/06.gif"/>
          <p:cNvPicPr>
            <a:picLocks noChangeAspect="1" noChangeArrowheads="1" noCrop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5508104" y="144016"/>
            <a:ext cx="1238250" cy="1238250"/>
          </a:xfrm>
          <a:prstGeom prst="rect">
            <a:avLst/>
          </a:prstGeom>
          <a:noFill/>
        </p:spPr>
      </p:pic>
      <p:pic>
        <p:nvPicPr>
          <p:cNvPr id="48" name="Picture 2" descr="http://i29.photobucket.com/albums/c292/pkapka/06.gif"/>
          <p:cNvPicPr>
            <a:picLocks noChangeAspect="1" noChangeArrowheads="1" noCrop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6804248" y="332656"/>
            <a:ext cx="1238250" cy="1238250"/>
          </a:xfrm>
          <a:prstGeom prst="rect">
            <a:avLst/>
          </a:prstGeom>
          <a:noFill/>
        </p:spPr>
      </p:pic>
      <p:pic>
        <p:nvPicPr>
          <p:cNvPr id="49" name="Picture 2" descr="http://i29.photobucket.com/albums/c292/pkapka/06.gif"/>
          <p:cNvPicPr>
            <a:picLocks noChangeAspect="1" noChangeArrowheads="1" noCrop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7905750" y="144016"/>
            <a:ext cx="1238250" cy="1238250"/>
          </a:xfrm>
          <a:prstGeom prst="rect">
            <a:avLst/>
          </a:prstGeom>
          <a:noFill/>
        </p:spPr>
      </p:pic>
      <p:pic>
        <p:nvPicPr>
          <p:cNvPr id="50" name="Picture 2" descr="http://i29.photobucket.com/albums/c292/pkapka/06.gif"/>
          <p:cNvPicPr>
            <a:picLocks noChangeAspect="1" noChangeArrowheads="1" noCrop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1331640" y="332656"/>
            <a:ext cx="1238250" cy="1238250"/>
          </a:xfrm>
          <a:prstGeom prst="rect">
            <a:avLst/>
          </a:prstGeom>
          <a:noFill/>
        </p:spPr>
      </p:pic>
      <p:pic>
        <p:nvPicPr>
          <p:cNvPr id="2053" name="Afbeelding 5"/>
          <p:cNvPicPr>
            <a:picLocks noChangeAspect="1" noChangeArrowheads="1"/>
          </p:cNvPicPr>
          <p:nvPr/>
        </p:nvPicPr>
        <p:blipFill>
          <a:blip r:embed="rId24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 l="12662" t="34071" r="52753" b="32094"/>
          <a:stretch>
            <a:fillRect/>
          </a:stretch>
        </p:blipFill>
        <p:spPr bwMode="auto">
          <a:xfrm>
            <a:off x="5076056" y="4320421"/>
            <a:ext cx="1835696" cy="2537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Afbeelding 2"/>
          <p:cNvPicPr>
            <a:picLocks noChangeAspect="1" noChangeArrowheads="1"/>
          </p:cNvPicPr>
          <p:nvPr/>
        </p:nvPicPr>
        <p:blipFill>
          <a:blip r:embed="rId25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831934">
            <a:off x="5697395" y="4636486"/>
            <a:ext cx="1199718" cy="1124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 descr="http://i29.photobucket.com/albums/c292/pkapka/06.gif"/>
          <p:cNvPicPr>
            <a:picLocks noChangeAspect="1" noChangeArrowheads="1" noCrop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5004048" y="4365104"/>
            <a:ext cx="1238250" cy="1238250"/>
          </a:xfrm>
          <a:prstGeom prst="rect">
            <a:avLst/>
          </a:prstGeom>
          <a:noFill/>
        </p:spPr>
      </p:pic>
      <p:pic>
        <p:nvPicPr>
          <p:cNvPr id="16" name="Picture 2" descr="http://i29.photobucket.com/albums/c292/pkapka/06.gif"/>
          <p:cNvPicPr>
            <a:picLocks noChangeAspect="1" noChangeArrowheads="1" noCrop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6300192" y="4509120"/>
            <a:ext cx="1238250" cy="1238250"/>
          </a:xfrm>
          <a:prstGeom prst="rect">
            <a:avLst/>
          </a:prstGeom>
          <a:noFill/>
        </p:spPr>
      </p:pic>
      <p:pic>
        <p:nvPicPr>
          <p:cNvPr id="22" name="Picture 2" descr="http://i29.photobucket.com/albums/c292/pkapka/06.gif"/>
          <p:cNvPicPr>
            <a:picLocks noChangeAspect="1" noChangeArrowheads="1" noCrop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7668344" y="4941168"/>
            <a:ext cx="1238250" cy="1238250"/>
          </a:xfrm>
          <a:prstGeom prst="rect">
            <a:avLst/>
          </a:prstGeom>
          <a:noFill/>
        </p:spPr>
      </p:pic>
      <p:pic>
        <p:nvPicPr>
          <p:cNvPr id="19" name="Picture 2" descr="http://i29.photobucket.com/albums/c292/pkapka/06.gif"/>
          <p:cNvPicPr>
            <a:picLocks noChangeAspect="1" noChangeArrowheads="1" noCrop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7905750" y="3068960"/>
            <a:ext cx="1238250" cy="1238250"/>
          </a:xfrm>
          <a:prstGeom prst="rect">
            <a:avLst/>
          </a:prstGeom>
          <a:noFill/>
        </p:spPr>
      </p:pic>
      <p:pic>
        <p:nvPicPr>
          <p:cNvPr id="12290" name="Picture 2" descr="Afbeeldingsresultaat voor mud splatter clip art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 rot="19516710">
            <a:off x="6542161" y="5331701"/>
            <a:ext cx="1621594" cy="1609428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5" name="Picture 2" descr="Afbeeldingsresultaat voor mud splatter clip art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 rot="10800000">
            <a:off x="3779912" y="5517232"/>
            <a:ext cx="1621594" cy="1609428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6" name="Picture 2" descr="Afbeeldingsresultaat voor mud splatter clip art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 rot="10800000">
            <a:off x="827584" y="4797152"/>
            <a:ext cx="1160837" cy="1152128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7" name="Picture 2" descr="Afbeeldingsresultaat voor mud splatter clip art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 rot="15544819">
            <a:off x="1709913" y="5332747"/>
            <a:ext cx="1979115" cy="1964267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8" name="Picture 2" descr="Afbeeldingsresultaat voor mud splatter clip art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 rot="20817967">
            <a:off x="8359372" y="4553171"/>
            <a:ext cx="1160837" cy="1152128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 t="12683" r="7688"/>
          <a:stretch>
            <a:fillRect/>
          </a:stretch>
        </p:blipFill>
        <p:spPr bwMode="auto">
          <a:xfrm>
            <a:off x="0" y="0"/>
            <a:ext cx="9160306" cy="5760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hthoek 3"/>
          <p:cNvSpPr/>
          <p:nvPr/>
        </p:nvSpPr>
        <p:spPr>
          <a:xfrm>
            <a:off x="0" y="5688632"/>
            <a:ext cx="9144000" cy="119675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241" name="Afbeelding 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5436096" y="2636912"/>
            <a:ext cx="2016224" cy="341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Afbeelding 8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4932040" y="3212976"/>
            <a:ext cx="2589405" cy="3033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4860032" y="3861048"/>
            <a:ext cx="2516684" cy="3241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Afbeelding 7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5220072" y="3920997"/>
            <a:ext cx="2083718" cy="3180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Afbeelding 3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80FFFF"/>
              </a:clrFrom>
              <a:clrTo>
                <a:srgbClr val="8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44008" y="2780928"/>
            <a:ext cx="3024336" cy="3846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Afbeelding 2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44008" y="3212976"/>
            <a:ext cx="2304256" cy="3834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Afbeelding 5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5364088" y="4581128"/>
            <a:ext cx="2160240" cy="2547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302 0.00301 C -0.07587 -0.00208 -0.12049 -0.00717 -0.13594 -0.00717 C -0.23455 -0.00717 -0.33594 0.07338 -0.33594 0.15394 C -0.33594 0.1132 -0.38663 0.07338 -0.43472 0.07338 C -0.48525 0.07338 -0.53316 0.11389 -0.53316 0.15394 C -0.53316 0.1338 -0.55851 0.1132 -0.58386 0.1132 C -0.60903 0.1132 -0.63455 0.13334 -0.63455 0.15394 C -0.63455 0.14352 -0.64705 0.1338 -0.6599 0.1338 C -0.67257 0.1338 -0.68507 0.14398 -0.68507 0.15394 C -0.68507 0.14861 -0.69184 0.14352 -0.69792 0.14352 C -0.70122 0.14352 -0.71042 0.14861 -0.71042 0.15394 C -0.71042 0.15116 -0.71372 0.14861 -0.71667 0.14861 C -0.71667 0.14792 -0.72361 0.15116 -0.72361 0.15394 C -0.72361 0.15255 -0.72361 0.15116 -0.72691 0.15116 C -0.72691 0.15186 -0.73021 0.15255 -0.73021 0.15394 C -0.73021 0.15324 -0.73021 0.15255 -0.73021 0.15186 C -0.73351 0.15186 -0.73351 0.15255 -0.73351 0.15324 C -0.73681 0.15324 -0.73681 0.15255 -0.73681 0.15186 C -0.74011 0.15186 -0.74011 0.15255 -0.74011 0.15324 " pathEditMode="relative" rAng="0" ptsTypes="fffffffffffffffffff">
                                      <p:cBhvr>
                                        <p:cTn id="6" dur="2000" spd="-100000" fill="hold"/>
                                        <p:tgtEl>
                                          <p:spTgt spid="102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9" y="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024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102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33333E-6 L -0.71632 0.13588 " pathEditMode="relative" rAng="0" ptsTypes="AA">
                                      <p:cBhvr>
                                        <p:cTn id="19" dur="5000" spd="-100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8" y="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024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1000"/>
                            </p:stCondLst>
                            <p:childTnLst>
                              <p:par>
                                <p:cTn id="27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4000"/>
                            </p:stCondLst>
                            <p:childTnLst>
                              <p:par>
                                <p:cTn id="3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6000"/>
                            </p:stCondLst>
                            <p:childTnLst>
                              <p:par>
                                <p:cTn id="38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3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3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9000"/>
                            </p:stCondLst>
                            <p:childTnLst>
                              <p:par>
                                <p:cTn id="4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1024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1000"/>
                            </p:stCondLst>
                            <p:childTnLst>
                              <p:par>
                                <p:cTn id="49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7037E-7 L -0.70069 0.0662 " pathEditMode="relative" rAng="0" ptsTypes="AA">
                                      <p:cBhvr>
                                        <p:cTn id="54" dur="3000" spd="-100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0" y="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4000"/>
                            </p:stCondLst>
                            <p:childTnLst>
                              <p:par>
                                <p:cTn id="5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1024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6000"/>
                            </p:stCondLst>
                            <p:childTnLst>
                              <p:par>
                                <p:cTn id="62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7" presetClass="entr" presetSubtype="8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3500"/>
                            </p:stCondLst>
                            <p:childTnLst>
                              <p:par>
                                <p:cTn id="7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2000" fill="hold"/>
                                        <p:tgtEl>
                                          <p:spTgt spid="1024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2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2000" fill="hold"/>
                                        <p:tgtEl>
                                          <p:spTgt spid="1024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2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https://www.discounter-archiv.de/media/produkte/2015-05/ALDI-Nord2015-05-21/1571777b.jpg"/>
          <p:cNvPicPr>
            <a:picLocks noChangeAspect="1" noChangeArrowheads="1"/>
          </p:cNvPicPr>
          <p:nvPr/>
        </p:nvPicPr>
        <p:blipFill>
          <a:blip r:embed="rId3" cstate="print"/>
          <a:srcRect t="27588"/>
          <a:stretch>
            <a:fillRect/>
          </a:stretch>
        </p:blipFill>
        <p:spPr bwMode="auto">
          <a:xfrm>
            <a:off x="1425327" y="0"/>
            <a:ext cx="7718673" cy="5589241"/>
          </a:xfrm>
          <a:prstGeom prst="rect">
            <a:avLst/>
          </a:prstGeom>
          <a:noFill/>
        </p:spPr>
      </p:pic>
      <p:pic>
        <p:nvPicPr>
          <p:cNvPr id="7175" name="Afbeelding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687602">
            <a:off x="1855706" y="1079902"/>
            <a:ext cx="1978833" cy="2548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https://www.discounter-archiv.de/media/produkte/2015-05/ALDI-Nord2015-05-21/1571777b.jpg"/>
          <p:cNvPicPr>
            <a:picLocks noChangeAspect="1" noChangeArrowheads="1"/>
          </p:cNvPicPr>
          <p:nvPr/>
        </p:nvPicPr>
        <p:blipFill>
          <a:blip r:embed="rId3" cstate="print"/>
          <a:srcRect t="27588" r="96742"/>
          <a:stretch>
            <a:fillRect/>
          </a:stretch>
        </p:blipFill>
        <p:spPr bwMode="auto">
          <a:xfrm>
            <a:off x="0" y="0"/>
            <a:ext cx="1547664" cy="5589241"/>
          </a:xfrm>
          <a:prstGeom prst="rect">
            <a:avLst/>
          </a:prstGeom>
          <a:noFill/>
        </p:spPr>
      </p:pic>
      <p:pic>
        <p:nvPicPr>
          <p:cNvPr id="7" name="Picture 4" descr="https://www.discounter-archiv.de/media/produkte/2015-05/ALDI-Nord2015-05-21/1571777b.jpg"/>
          <p:cNvPicPr>
            <a:picLocks noChangeAspect="1" noChangeArrowheads="1"/>
          </p:cNvPicPr>
          <p:nvPr/>
        </p:nvPicPr>
        <p:blipFill>
          <a:blip r:embed="rId3" cstate="print"/>
          <a:srcRect t="70038"/>
          <a:stretch>
            <a:fillRect/>
          </a:stretch>
        </p:blipFill>
        <p:spPr bwMode="auto">
          <a:xfrm>
            <a:off x="1" y="3284984"/>
            <a:ext cx="9144000" cy="3573016"/>
          </a:xfrm>
          <a:prstGeom prst="rect">
            <a:avLst/>
          </a:prstGeom>
          <a:noFill/>
        </p:spPr>
      </p:pic>
      <p:pic>
        <p:nvPicPr>
          <p:cNvPr id="7174" name="Afbeelding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 l="1595" t="57751" r="60150" b="10784"/>
          <a:stretch>
            <a:fillRect/>
          </a:stretch>
        </p:blipFill>
        <p:spPr bwMode="auto">
          <a:xfrm>
            <a:off x="827584" y="2780928"/>
            <a:ext cx="3513458" cy="4077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 b="18200"/>
          <a:stretch>
            <a:fillRect/>
          </a:stretch>
        </p:blipFill>
        <p:spPr bwMode="auto">
          <a:xfrm>
            <a:off x="3059832" y="3140968"/>
            <a:ext cx="4479486" cy="371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026" name="Afbeelding 8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 l="1836" t="14126" r="41157" b="64617"/>
          <a:stretch>
            <a:fillRect/>
          </a:stretch>
        </p:blipFill>
        <p:spPr bwMode="auto">
          <a:xfrm>
            <a:off x="-1120750" y="4697760"/>
            <a:ext cx="4108574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Afbeelding 7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21158" y="3933056"/>
            <a:ext cx="1584176" cy="1417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029" name="Afbeelding 3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5576" y="1916832"/>
            <a:ext cx="921496" cy="1179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Afbeelding 6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02978" y="4077072"/>
            <a:ext cx="965555" cy="1123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030" name="Afbeelding 5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1795066" y="4221088"/>
            <a:ext cx="947744" cy="1128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028" name="Afbeelding 2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555097" y="4221088"/>
            <a:ext cx="920559" cy="121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1" name="Afbeelding 8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 l="1836" t="14126" r="41157" b="64617"/>
          <a:stretch>
            <a:fillRect/>
          </a:stretch>
        </p:blipFill>
        <p:spPr bwMode="auto">
          <a:xfrm>
            <a:off x="6012160" y="4697760"/>
            <a:ext cx="4108574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9" name="Afbeelding 8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 l="21889" t="45759" r="34813" b="20953"/>
          <a:stretch>
            <a:fillRect/>
          </a:stretch>
        </p:blipFill>
        <p:spPr bwMode="auto">
          <a:xfrm>
            <a:off x="6660232" y="2780928"/>
            <a:ext cx="2483768" cy="2706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79912" y="2852936"/>
            <a:ext cx="2317750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Afbeelding 5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5190728">
            <a:off x="4283945" y="1874319"/>
            <a:ext cx="1252464" cy="2188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4.81481E-6 C 0.01702 4.81481E-6 0.03108 0.0125 0.03108 0.02754 C 0.03108 0.04351 0.01702 0.05601 -3.88889E-6 0.05601 C -0.01701 0.05601 -0.03107 0.06851 -0.03107 0.08356 C -0.03107 0.09861 -0.01701 0.11111 -3.88889E-6 0.11111 C 0.01702 0.11111 0.03108 0.12361 0.03108 0.13865 C 0.03108 0.1537 0.01702 0.1662 -3.88889E-6 0.1662 C -0.01701 0.1662 -0.03107 0.1787 -0.03107 0.19467 C -0.03107 0.20972 -0.01701 0.22245 -3.88889E-6 0.22245 C 0.01702 0.22245 0.03108 0.20972 0.03108 0.19467 C 0.03108 0.1787 0.01702 0.1662 -3.88889E-6 0.1662 C -0.01701 0.1662 -0.03107 0.1537 -0.03107 0.13865 C -0.03107 0.12361 -0.01701 0.11111 -3.88889E-6 0.11111 C 0.01702 0.11111 0.03108 0.09861 0.03108 0.08356 C 0.03108 0.06851 0.01702 0.05601 -3.88889E-6 0.05601 C -0.01701 0.05601 -0.03107 0.04351 -0.03107 0.02754 C -0.03107 0.0125 -0.01701 4.81481E-6 -3.88889E-6 4.81481E-6 Z " pathEditMode="relative" rAng="0" ptsTypes="fffffffffffffffff">
                                      <p:cBhvr>
                                        <p:cTn id="6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33333E-6 C 0.01702 3.33333E-6 0.03108 0.0125 0.03108 0.02754 C 0.03108 0.04352 0.01702 0.05602 -4.16667E-6 0.05602 C -0.01701 0.05602 -0.03107 0.06852 -0.03107 0.08356 C -0.03107 0.09861 -0.01701 0.11111 -4.16667E-6 0.11111 C 0.01702 0.11111 0.03108 0.12361 0.03108 0.13865 C 0.03108 0.1537 0.01702 0.1662 -4.16667E-6 0.1662 C -0.01701 0.1662 -0.03107 0.1787 -0.03107 0.19467 C -0.03107 0.20972 -0.01701 0.22245 -4.16667E-6 0.22245 C 0.01702 0.22245 0.03108 0.20972 0.03108 0.19467 C 0.03108 0.1787 0.01702 0.1662 -4.16667E-6 0.1662 C -0.01701 0.1662 -0.03107 0.1537 -0.03107 0.13865 C -0.03107 0.12361 -0.01701 0.11111 -4.16667E-6 0.11111 C 0.01702 0.11111 0.03108 0.09861 0.03108 0.08356 C 0.03108 0.06852 0.01702 0.05602 -4.16667E-6 0.05602 C -0.01701 0.05602 -0.03107 0.04352 -0.03107 0.02754 C -0.03107 0.0125 -0.01701 3.33333E-6 -4.16667E-6 3.33333E-6 Z " pathEditMode="relative" rAng="0" ptsTypes="fffffffffffffffff">
                                      <p:cBhvr>
                                        <p:cTn id="8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7 C 0.01701 -3.7037E-7 0.03108 0.0125 0.03108 0.02755 C 0.03108 0.04352 0.01701 0.05602 8.33333E-7 0.05602 C -0.01701 0.05602 -0.03108 0.06852 -0.03108 0.08357 C -0.03108 0.09861 -0.01701 0.11111 8.33333E-7 0.11111 C 0.01701 0.11111 0.03108 0.12361 0.03108 0.13866 C 0.03108 0.1537 0.01701 0.1662 8.33333E-7 0.1662 C -0.01701 0.1662 -0.03108 0.1787 -0.03108 0.19468 C -0.03108 0.20972 -0.01701 0.22245 8.33333E-7 0.22245 C 0.01701 0.22245 0.03108 0.20972 0.03108 0.19468 C 0.03108 0.1787 0.01701 0.1662 8.33333E-7 0.1662 C -0.01701 0.1662 -0.03108 0.1537 -0.03108 0.13866 C -0.03108 0.12361 -0.01701 0.11111 8.33333E-7 0.11111 C 0.01701 0.11111 0.03108 0.09861 0.03108 0.08357 C 0.03108 0.06852 0.01701 0.05602 8.33333E-7 0.05602 C -0.01701 0.05602 -0.03108 0.04352 -0.03108 0.02755 C -0.03108 0.0125 -0.01701 -3.7037E-7 8.33333E-7 -3.7037E-7 Z " pathEditMode="relative" rAng="0" ptsTypes="fffffffffffffffff">
                                      <p:cBhvr>
                                        <p:cTn id="10" dur="2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5.55112E-17 L -0.02379 -0.05347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" y="-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78 -0.05348 L -0.00017 -0.0004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" y="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02 iedereen is anders (kort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22532" name="Picture 4" descr="https://www.discounter-archiv.de/media/produkte/2015-05/ALDI-Nord2015-05-21/1571777b.jpg"/>
          <p:cNvPicPr>
            <a:picLocks noChangeAspect="1" noChangeArrowheads="1"/>
          </p:cNvPicPr>
          <p:nvPr/>
        </p:nvPicPr>
        <p:blipFill>
          <a:blip r:embed="rId5" cstate="print"/>
          <a:srcRect t="27588"/>
          <a:stretch>
            <a:fillRect/>
          </a:stretch>
        </p:blipFill>
        <p:spPr bwMode="auto">
          <a:xfrm>
            <a:off x="1425327" y="0"/>
            <a:ext cx="7718673" cy="5589241"/>
          </a:xfrm>
          <a:prstGeom prst="rect">
            <a:avLst/>
          </a:prstGeom>
          <a:noFill/>
        </p:spPr>
      </p:pic>
      <p:pic>
        <p:nvPicPr>
          <p:cNvPr id="4" name="Picture 4" descr="https://www.discounter-archiv.de/media/produkte/2015-05/ALDI-Nord2015-05-21/1571777b.jpg"/>
          <p:cNvPicPr>
            <a:picLocks noChangeAspect="1" noChangeArrowheads="1"/>
          </p:cNvPicPr>
          <p:nvPr/>
        </p:nvPicPr>
        <p:blipFill>
          <a:blip r:embed="rId5" cstate="print"/>
          <a:srcRect t="27588" r="96742"/>
          <a:stretch>
            <a:fillRect/>
          </a:stretch>
        </p:blipFill>
        <p:spPr bwMode="auto">
          <a:xfrm>
            <a:off x="0" y="0"/>
            <a:ext cx="1547664" cy="5589241"/>
          </a:xfrm>
          <a:prstGeom prst="rect">
            <a:avLst/>
          </a:prstGeom>
          <a:noFill/>
        </p:spPr>
      </p:pic>
      <p:pic>
        <p:nvPicPr>
          <p:cNvPr id="7" name="Picture 4" descr="https://www.discounter-archiv.de/media/produkte/2015-05/ALDI-Nord2015-05-21/1571777b.jpg"/>
          <p:cNvPicPr>
            <a:picLocks noChangeAspect="1" noChangeArrowheads="1"/>
          </p:cNvPicPr>
          <p:nvPr/>
        </p:nvPicPr>
        <p:blipFill>
          <a:blip r:embed="rId5" cstate="print"/>
          <a:srcRect t="70038"/>
          <a:stretch>
            <a:fillRect/>
          </a:stretch>
        </p:blipFill>
        <p:spPr bwMode="auto">
          <a:xfrm>
            <a:off x="1" y="3284984"/>
            <a:ext cx="9144000" cy="3573016"/>
          </a:xfrm>
          <a:prstGeom prst="rect">
            <a:avLst/>
          </a:prstGeom>
          <a:noFill/>
        </p:spPr>
      </p:pic>
      <p:pic>
        <p:nvPicPr>
          <p:cNvPr id="1026" name="Afbeelding 10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71800" y="2636912"/>
            <a:ext cx="3731731" cy="4448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tx1">
                <a:alpha val="60000"/>
              </a:schemeClr>
            </a:glow>
          </a:effectLst>
        </p:spPr>
      </p:pic>
      <p:pic>
        <p:nvPicPr>
          <p:cNvPr id="1027" name="Afbeelding 9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67744" y="1628800"/>
            <a:ext cx="3307132" cy="5400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tx1">
                <a:alpha val="60000"/>
              </a:schemeClr>
            </a:glow>
          </a:effectLst>
        </p:spPr>
      </p:pic>
      <p:pic>
        <p:nvPicPr>
          <p:cNvPr id="1028" name="Afbeelding 3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80FFFF"/>
              </a:clrFrom>
              <a:clrTo>
                <a:srgbClr val="8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27784" y="2204864"/>
            <a:ext cx="3888432" cy="4945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tx1">
                <a:alpha val="60000"/>
              </a:schemeClr>
            </a:glow>
          </a:effectLst>
        </p:spPr>
      </p:pic>
      <p:pic>
        <p:nvPicPr>
          <p:cNvPr id="1029" name="Afbeelding 7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03848" y="2780928"/>
            <a:ext cx="2785219" cy="425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tx1">
                <a:alpha val="60000"/>
              </a:schemeClr>
            </a:glow>
          </a:effectLst>
        </p:spPr>
      </p:pic>
      <p:pic>
        <p:nvPicPr>
          <p:cNvPr id="1030" name="Afbeelding 6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59832" y="2420888"/>
            <a:ext cx="2766888" cy="4690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tx1">
                <a:alpha val="60000"/>
              </a:schemeClr>
            </a:glow>
          </a:effectLst>
        </p:spPr>
      </p:pic>
      <p:pic>
        <p:nvPicPr>
          <p:cNvPr id="1031" name="Afbeelding 1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47864" y="1844824"/>
            <a:ext cx="2654002" cy="4590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tx1">
                <a:alpha val="60000"/>
              </a:schemeClr>
            </a:glow>
          </a:effectLst>
        </p:spPr>
      </p:pic>
      <p:pic>
        <p:nvPicPr>
          <p:cNvPr id="1032" name="Afbeelding 8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99792" y="2793282"/>
            <a:ext cx="3470064" cy="4064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tx1">
                <a:alpha val="60000"/>
              </a:schemeClr>
            </a:glow>
          </a:effectLst>
        </p:spPr>
      </p:pic>
      <p:pic>
        <p:nvPicPr>
          <p:cNvPr id="1033" name="Afbeelding 4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75856" y="3789040"/>
            <a:ext cx="2187798" cy="3287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tx1">
                <a:alpha val="60000"/>
              </a:schemeClr>
            </a:glow>
          </a:effectLst>
        </p:spPr>
      </p:pic>
      <p:pic>
        <p:nvPicPr>
          <p:cNvPr id="1034" name="Afbeelding 2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47864" y="2636912"/>
            <a:ext cx="2622842" cy="436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tx1">
                <a:alpha val="60000"/>
              </a:schemeClr>
            </a:glow>
          </a:effectLst>
        </p:spPr>
      </p:pic>
      <p:pic>
        <p:nvPicPr>
          <p:cNvPr id="19" name="Afbeelding 2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3347864" y="2564904"/>
            <a:ext cx="2622842" cy="436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tx1">
                <a:alpha val="60000"/>
              </a:schemeClr>
            </a:glow>
          </a:effectLst>
        </p:spPr>
      </p:pic>
      <p:pic>
        <p:nvPicPr>
          <p:cNvPr id="1035" name="Afbeelding 5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31840" y="4077072"/>
            <a:ext cx="2514821" cy="296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tx1">
                <a:alpha val="60000"/>
              </a:schemeClr>
            </a:glow>
          </a:effectLst>
        </p:spPr>
      </p:pic>
      <p:pic>
        <p:nvPicPr>
          <p:cNvPr id="18" name="iedereen is anders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6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3 -0.05067  0.075 -0.08267  0.125 -0.08267  C 0.175 -0.08267  0.22 -0.05067  0.25 0  C 0.22 0.05067  0.175 0.08267  0.125 0.08267  C 0.075 0.08267  0.03 0.05067  0 0  Z" pathEditMode="relative" ptsTypes="">
                                      <p:cBhvr>
                                        <p:cTn id="12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3 -0.05067  0.075 -0.08267  0.125 -0.08267  C 0.175 -0.08267  0.22 -0.05067  0.25 0  C 0.22 0.05067  0.175 0.08267  0.125 0.08267  C 0.075 0.08267  0.03 0.05067  0 0  Z" pathEditMode="relative" ptsTypes="">
                                      <p:cBhvr>
                                        <p:cTn id="15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3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3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3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000"/>
                            </p:stCondLst>
                            <p:childTnLst>
                              <p:par>
                                <p:cTn id="27" presetID="6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02 0.07067  0.007 0.16933  0.025 0.168  C 0.051 0.168  0.053 -0.16267  0.084 -0.164  C 0.112 -0.164  0.097 0.12533  0.124 0.124  C 0.152 0.124  0.137 -0.08533  0.167 -0.08533  C 0.194 -0.08533  0.179 0.056  0.203 0.056  C 0.226 0.056  0.214 -0.052  0.235 -0.052  C 0.247 -0.052  0.248 -0.02267  0.249 0  E" pathEditMode="relative" ptsTypes="">
                                      <p:cBhvr>
                                        <p:cTn id="28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0"/>
                            </p:stCondLst>
                            <p:childTnLst>
                              <p:par>
                                <p:cTn id="30" presetID="6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02 0.07067  0.007 0.16933  0.025 0.168  C 0.051 0.168  0.053 -0.16267  0.084 -0.164  C 0.112 -0.164  0.097 0.12533  0.124 0.124  C 0.152 0.124  0.137 -0.08533  0.167 -0.08533  C 0.194 -0.08533  0.179 0.056  0.203 0.056  C 0.226 0.056  0.214 -0.052  0.235 -0.052  C 0.247 -0.052  0.248 -0.02267  0.249 0  E" pathEditMode="relative" ptsTypes="">
                                      <p:cBhvr>
                                        <p:cTn id="31" dur="3000" spd="-10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8000"/>
                            </p:stCondLst>
                            <p:childTnLst>
                              <p:par>
                                <p:cTn id="3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3000" fill="hold"/>
                                        <p:tgtEl>
                                          <p:spTgt spid="10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3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3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1000"/>
                            </p:stCondLst>
                            <p:childTnLst>
                              <p:par>
                                <p:cTn id="40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6000"/>
                            </p:stCondLst>
                            <p:childTnLst>
                              <p:par>
                                <p:cTn id="4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3000" fill="hold"/>
                                        <p:tgtEl>
                                          <p:spTgt spid="10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3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3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0"/>
                            </p:stCondLst>
                            <p:childTnLst>
                              <p:par>
                                <p:cTn id="55" presetID="4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125 0  C 0.181 0  0.25 -0.092  0.25 -0.16667  L 0.25 -0.33333  E" pathEditMode="relative" ptsTypes="">
                                      <p:cBhvr>
                                        <p:cTn id="56" dur="3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125 0  C 0.181 0  0.25 -0.092  0.25 -0.16667  L 0.25 -0.33333  E" pathEditMode="relative" ptsTypes="">
                                      <p:cBhvr>
                                        <p:cTn id="60" dur="3000" spd="-100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3000" fill="hold"/>
                                        <p:tgtEl>
                                          <p:spTgt spid="10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3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3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000"/>
                            </p:stCondLst>
                            <p:childTnLst>
                              <p:par>
                                <p:cTn id="72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017 0  C 0.025 0  0.034 -0.01867  0.042 -0.02133  C 0.048 -0.02133  0.059 -0.004  0.064 -0.004  C 0.071 -0.004  0.078 -0.00933  0.091 -0.00933  L 0.1 -0.216  L 0.11 0.03333  L 0.122 0  L 0.132 -0.00933  L 0.156 -0.00133  C 0.167 -0.00533  0.176 -0.02267  0.187 -0.02933  C 0.191 -0.03067  0.2 -0.032  0.206 -0.02933  C 0.212 -0.02667  0.217 -0.008  0.219 -0.00667  C 0.222 -0.00133  0.229 -0.00667  0.233 -0.004  L 0.239 0  L 0.25 0  E" pathEditMode="relative" ptsTypes="">
                                      <p:cBhvr>
                                        <p:cTn id="73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9000"/>
                            </p:stCondLst>
                            <p:childTnLst>
                              <p:par>
                                <p:cTn id="75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017 0  C 0.025 0  0.034 -0.01867  0.042 -0.02133  C 0.048 -0.02133  0.059 -0.004  0.064 -0.004  C 0.071 -0.004  0.078 -0.00933  0.091 -0.00933  L 0.1 -0.216  L 0.11 0.03333  L 0.122 0  L 0.132 -0.00933  L 0.156 -0.00133  C 0.167 -0.00533  0.176 -0.02267  0.187 -0.02933  C 0.191 -0.03067  0.2 -0.032  0.206 -0.02933  C 0.212 -0.02667  0.217 -0.008  0.219 -0.00667  C 0.222 -0.00133  0.229 -0.00667  0.233 -0.004  L 0.239 0  L 0.25 0  E" pathEditMode="relative" ptsTypes="">
                                      <p:cBhvr>
                                        <p:cTn id="76" dur="2000" spd="-100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3000" fill="hold"/>
                                        <p:tgtEl>
                                          <p:spTgt spid="10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3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3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0"/>
                            </p:stCondLst>
                            <p:childTnLst>
                              <p:par>
                                <p:cTn id="88" presetID="4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08 0.01067  0.017 0.02133  0.021 0.03467  C 0.025 0.04933  0.027 0.06667  0.029 0.084  C 0.031 0.10133  0.029 0.116  0.027 0.132  C 0.025 0.14667  0.022 0.16267  0.015 0.176  C 0.009 0.18933  -0.001 0.2  -0.012 0.208  C -0.022 0.216  -0.034 0.22133  -0.046 0.224  C -0.058 0.22667  -0.07 0.22667  -0.081 0.224  C -0.093 0.22133  -0.104 0.21467  -0.113 0.204  C -0.122 0.19467  -0.13 0.18267  -0.134 0.168  C -0.139 0.15467  -0.141 0.136  -0.141 0.12133  C -0.142 0.10667  -0.141 0.08933  -0.136 0.07467  C -0.131 0.06133  -0.122 0.05067  -0.11 0.04533  C -0.098 0.04133  -0.086 0.04667  -0.078 0.056  C -0.071 0.06533  -0.066 0.08  -0.065 0.09733  C -0.065 0.11467  -0.066 0.13067  -0.071 0.144  C -0.076 0.15733  -0.075 0.16  -0.095 0.17733  C -0.113 0.196  -0.131 0.19067  -0.142 0.192  C -0.153 0.192  -0.162 0.18667  -0.173 0.18133  C -0.185 0.17467  -0.195 0.16267  -0.202 0.152  C -0.209 0.14133  -0.212 0.128  -0.216 0.10667  C -0.219 0.08533  -0.219 0.07467  -0.219 0.05867  C -0.219 0.04267  -0.219 0.02667  -0.219 0.01067  E" pathEditMode="relative" ptsTypes="">
                                      <p:cBhvr>
                                        <p:cTn id="89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7000"/>
                            </p:stCondLst>
                            <p:childTnLst>
                              <p:par>
                                <p:cTn id="91" presetID="4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08 0.01067  0.017 0.02133  0.021 0.03467  C 0.025 0.04933  0.027 0.06667  0.029 0.084  C 0.031 0.10133  0.029 0.116  0.027 0.132  C 0.025 0.14667  0.022 0.16267  0.015 0.176  C 0.009 0.18933  -0.001 0.2  -0.012 0.208  C -0.022 0.216  -0.034 0.22133  -0.046 0.224  C -0.058 0.22667  -0.07 0.22667  -0.081 0.224  C -0.093 0.22133  -0.104 0.21467  -0.113 0.204  C -0.122 0.19467  -0.13 0.18267  -0.134 0.168  C -0.139 0.15467  -0.141 0.136  -0.141 0.12133  C -0.142 0.10667  -0.141 0.08933  -0.136 0.07467  C -0.131 0.06133  -0.122 0.05067  -0.11 0.04533  C -0.098 0.04133  -0.086 0.04667  -0.078 0.056  C -0.071 0.06533  -0.066 0.08  -0.065 0.09733  C -0.065 0.11467  -0.066 0.13067  -0.071 0.144  C -0.076 0.15733  -0.075 0.16  -0.095 0.17733  C -0.113 0.196  -0.131 0.19067  -0.142 0.192  C -0.153 0.192  -0.162 0.18667  -0.173 0.18133  C -0.185 0.17467  -0.195 0.16267  -0.202 0.152  C -0.209 0.14133  -0.212 0.128  -0.216 0.10667  C -0.219 0.08533  -0.219 0.07467  -0.219 0.05867  C -0.219 0.04267  -0.219 0.02667  -0.219 0.01067  E" pathEditMode="relative" ptsTypes="">
                                      <p:cBhvr>
                                        <p:cTn id="92" dur="2000" spd="-100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9000"/>
                            </p:stCondLst>
                            <p:childTnLst>
                              <p:par>
                                <p:cTn id="9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5" dur="3000" fill="hold"/>
                                        <p:tgtEl>
                                          <p:spTgt spid="10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3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3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2000"/>
                            </p:stCondLst>
                            <p:childTnLst>
                              <p:par>
                                <p:cTn id="101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7000"/>
                            </p:stCondLst>
                            <p:childTnLst>
                              <p:par>
                                <p:cTn id="10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3000" fill="hold"/>
                                        <p:tgtEl>
                                          <p:spTgt spid="10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9" dur="3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3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1000"/>
                            </p:stCondLst>
                            <p:childTnLst>
                              <p:par>
                                <p:cTn id="116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 -2.59259E-6 C -0.25 -0.04676 -0.22205 -0.08264 -0.18802 -0.08264 C -0.15295 -0.08264 -0.125 -0.04676 -0.125 -2.59259E-6 C -0.125 0.04676 -0.09705 0.08264 -0.06198 0.08264 C -0.02795 0.08264 -2.77778E-6 0.04676 -2.77778E-6 -2.59259E-6 " pathEditMode="relative" rAng="0" ptsTypes="fffff">
                                      <p:cBhvr>
                                        <p:cTn id="117" dur="2000" spd="-100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3000"/>
                            </p:stCondLst>
                            <p:childTnLst>
                              <p:par>
                                <p:cTn id="119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 -2.59259E-6 C -0.25 -0.04676 -0.22205 -0.08264 -0.18803 -0.08264 C -0.15296 -0.08264 -0.125 -0.04676 -0.125 -2.59259E-6 C -0.125 0.04676 -0.09705 0.08264 -0.06198 0.08264 C -0.02796 0.08264 4.44444E-6 0.04676 4.44444E-6 -2.59259E-6 " pathEditMode="relative" rAng="0" ptsTypes="fffff">
                                      <p:cBhvr>
                                        <p:cTn id="120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5000"/>
                            </p:stCondLst>
                            <p:childTnLst>
                              <p:par>
                                <p:cTn id="12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3" dur="3000" fill="hold"/>
                                        <p:tgtEl>
                                          <p:spTgt spid="10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30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30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8000"/>
                            </p:stCondLst>
                            <p:childTnLst>
                              <p:par>
                                <p:cTn id="129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0000"/>
                            </p:stCondLst>
                            <p:childTnLst>
                              <p:par>
                                <p:cTn id="134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5" dur="2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2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42000"/>
                            </p:stCondLst>
                            <p:childTnLst>
                              <p:par>
                                <p:cTn id="139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44000"/>
                            </p:stCondLst>
                            <p:childTnLst>
                              <p:par>
                                <p:cTn id="14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5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6000"/>
                            </p:stCondLst>
                            <p:childTnLst>
                              <p:par>
                                <p:cTn id="149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51000"/>
                            </p:stCondLst>
                            <p:childTnLst>
                              <p:par>
                                <p:cTn id="15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5" dur="3000" fill="hold"/>
                                        <p:tgtEl>
                                          <p:spTgt spid="10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7" dur="30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30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6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98000" numSld="2" showWhenStopped="0">
                <p:cTn id="16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02 iedereen is anders (kort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4" name="Picture 4" descr="https://www.discounter-archiv.de/media/produkte/2015-05/ALDI-Nord2015-05-21/1571777b.jpg"/>
          <p:cNvPicPr>
            <a:picLocks noChangeAspect="1" noChangeArrowheads="1"/>
          </p:cNvPicPr>
          <p:nvPr/>
        </p:nvPicPr>
        <p:blipFill>
          <a:blip r:embed="rId7" cstate="print"/>
          <a:srcRect t="27588" r="96742"/>
          <a:stretch>
            <a:fillRect/>
          </a:stretch>
        </p:blipFill>
        <p:spPr bwMode="auto">
          <a:xfrm>
            <a:off x="0" y="0"/>
            <a:ext cx="1547664" cy="5589241"/>
          </a:xfrm>
          <a:prstGeom prst="rect">
            <a:avLst/>
          </a:prstGeom>
          <a:noFill/>
        </p:spPr>
      </p:pic>
      <p:pic>
        <p:nvPicPr>
          <p:cNvPr id="22532" name="Picture 4" descr="https://www.discounter-archiv.de/media/produkte/2015-05/ALDI-Nord2015-05-21/1571777b.jpg"/>
          <p:cNvPicPr>
            <a:picLocks noChangeAspect="1" noChangeArrowheads="1"/>
          </p:cNvPicPr>
          <p:nvPr/>
        </p:nvPicPr>
        <p:blipFill>
          <a:blip r:embed="rId7" cstate="print"/>
          <a:srcRect t="27588"/>
          <a:stretch>
            <a:fillRect/>
          </a:stretch>
        </p:blipFill>
        <p:spPr bwMode="auto">
          <a:xfrm>
            <a:off x="1425327" y="0"/>
            <a:ext cx="7718673" cy="5589241"/>
          </a:xfrm>
          <a:prstGeom prst="rect">
            <a:avLst/>
          </a:prstGeom>
          <a:noFill/>
        </p:spPr>
      </p:pic>
      <p:pic>
        <p:nvPicPr>
          <p:cNvPr id="7" name="Picture 4" descr="https://www.discounter-archiv.de/media/produkte/2015-05/ALDI-Nord2015-05-21/1571777b.jpg"/>
          <p:cNvPicPr>
            <a:picLocks noChangeAspect="1" noChangeArrowheads="1"/>
          </p:cNvPicPr>
          <p:nvPr/>
        </p:nvPicPr>
        <p:blipFill>
          <a:blip r:embed="rId7" cstate="print"/>
          <a:srcRect t="70038"/>
          <a:stretch>
            <a:fillRect/>
          </a:stretch>
        </p:blipFill>
        <p:spPr bwMode="auto">
          <a:xfrm>
            <a:off x="1" y="3284984"/>
            <a:ext cx="9144000" cy="3573016"/>
          </a:xfrm>
          <a:prstGeom prst="rect">
            <a:avLst/>
          </a:prstGeom>
          <a:noFill/>
        </p:spPr>
      </p:pic>
      <p:pic>
        <p:nvPicPr>
          <p:cNvPr id="15" name="Picture 4" descr="http://bestanimations.com/Holidays/Fireworks/fireworks-animation-33.gif"/>
          <p:cNvPicPr>
            <a:picLocks noChangeAspect="1" noChangeArrowheads="1" noCrop="1"/>
          </p:cNvPicPr>
          <p:nvPr/>
        </p:nvPicPr>
        <p:blipFill>
          <a:blip r:embed="rId8" cstate="print">
            <a:clrChange>
              <a:clrFrom>
                <a:srgbClr val="030101"/>
              </a:clrFrom>
              <a:clrTo>
                <a:srgbClr val="03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828600" y="-675456"/>
            <a:ext cx="4320480" cy="4233637"/>
          </a:xfrm>
          <a:prstGeom prst="rect">
            <a:avLst/>
          </a:prstGeom>
          <a:noFill/>
        </p:spPr>
      </p:pic>
      <p:pic>
        <p:nvPicPr>
          <p:cNvPr id="34" name="Picture 2" descr="http://bestanimations.com/Holidays/Fireworks/animatedfireworks-14.gif"/>
          <p:cNvPicPr>
            <a:picLocks noChangeAspect="1" noChangeArrowheads="1" noCrop="1"/>
          </p:cNvPicPr>
          <p:nvPr/>
        </p:nvPicPr>
        <p:blipFill>
          <a:blip r:embed="rId9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0" y="1340768"/>
            <a:ext cx="3672408" cy="2754306"/>
          </a:xfrm>
          <a:prstGeom prst="rect">
            <a:avLst/>
          </a:prstGeom>
          <a:noFill/>
        </p:spPr>
      </p:pic>
      <p:pic>
        <p:nvPicPr>
          <p:cNvPr id="2060" name="Picture 12" descr="http://image.aimoo.com/ForumImages/fbf087fc-adb7-470b-ad16-2f45a562b67e/110102_020105_91602453.gif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03848" y="2636912"/>
            <a:ext cx="3096344" cy="3096344"/>
          </a:xfrm>
          <a:prstGeom prst="rect">
            <a:avLst/>
          </a:prstGeom>
          <a:noFill/>
        </p:spPr>
      </p:pic>
      <p:pic>
        <p:nvPicPr>
          <p:cNvPr id="2068" name="Picture 20" descr="fireworks animated gif picture"/>
          <p:cNvPicPr>
            <a:picLocks noChangeAspect="1" noChangeArrowheads="1" noCrop="1"/>
          </p:cNvPicPr>
          <p:nvPr/>
        </p:nvPicPr>
        <p:blipFill>
          <a:blip r:embed="rId11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540568" y="1268760"/>
            <a:ext cx="8448577" cy="4848251"/>
          </a:xfrm>
          <a:prstGeom prst="rect">
            <a:avLst/>
          </a:prstGeom>
          <a:noFill/>
        </p:spPr>
      </p:pic>
      <p:pic>
        <p:nvPicPr>
          <p:cNvPr id="2076" name="Picture 28" descr="fireworks animation"/>
          <p:cNvPicPr>
            <a:picLocks noChangeAspect="1" noChangeArrowheads="1" noCrop="1"/>
          </p:cNvPicPr>
          <p:nvPr/>
        </p:nvPicPr>
        <p:blipFill>
          <a:blip r:embed="rId12" cstate="print">
            <a:clrChange>
              <a:clrFrom>
                <a:srgbClr val="030203"/>
              </a:clrFrom>
              <a:clrTo>
                <a:srgbClr val="030203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635896" y="1052736"/>
            <a:ext cx="2857500" cy="2800351"/>
          </a:xfrm>
          <a:prstGeom prst="rect">
            <a:avLst/>
          </a:prstGeom>
          <a:noFill/>
        </p:spPr>
      </p:pic>
      <p:pic>
        <p:nvPicPr>
          <p:cNvPr id="2080" name="Picture 32" descr="animated fireworks gif"/>
          <p:cNvPicPr>
            <a:picLocks noChangeAspect="1" noChangeArrowheads="1" noCrop="1"/>
          </p:cNvPicPr>
          <p:nvPr/>
        </p:nvPicPr>
        <p:blipFill>
          <a:blip r:embed="rId13" cstate="print">
            <a:clrChange>
              <a:clrFrom>
                <a:srgbClr val="010000"/>
              </a:clrFrom>
              <a:clrTo>
                <a:srgbClr val="01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V="1">
            <a:off x="4283968" y="116632"/>
            <a:ext cx="2857500" cy="1733551"/>
          </a:xfrm>
          <a:prstGeom prst="rect">
            <a:avLst/>
          </a:prstGeom>
          <a:noFill/>
        </p:spPr>
      </p:pic>
      <p:pic>
        <p:nvPicPr>
          <p:cNvPr id="47" name="Picture 2" descr="http://bestanimations.com/Holidays/Fireworks/animatedfireworks-14.gif"/>
          <p:cNvPicPr>
            <a:picLocks noChangeAspect="1" noChangeArrowheads="1" noCrop="1"/>
          </p:cNvPicPr>
          <p:nvPr/>
        </p:nvPicPr>
        <p:blipFill>
          <a:blip r:embed="rId9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44008" y="0"/>
            <a:ext cx="4499992" cy="3374994"/>
          </a:xfrm>
          <a:prstGeom prst="rect">
            <a:avLst/>
          </a:prstGeom>
          <a:noFill/>
        </p:spPr>
      </p:pic>
      <p:pic>
        <p:nvPicPr>
          <p:cNvPr id="3081" name="Afbeelding 2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-180528" y="3789040"/>
            <a:ext cx="1912398" cy="1988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fbeelding 1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9954786">
            <a:off x="2122238" y="4766348"/>
            <a:ext cx="1429519" cy="1280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Afbeelding 2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9858377">
            <a:off x="1332353" y="5468124"/>
            <a:ext cx="1786235" cy="1949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273219" flipH="1">
            <a:off x="889168" y="4946134"/>
            <a:ext cx="1762703" cy="105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2" name="Afbeelding 4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652928">
            <a:off x="2656422" y="5498737"/>
            <a:ext cx="1660179" cy="1499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4" descr="http://bestanimations.com/Holidays/Fireworks/fireworks-animation-33.gif"/>
          <p:cNvPicPr>
            <a:picLocks noChangeAspect="1" noChangeArrowheads="1" noCrop="1"/>
          </p:cNvPicPr>
          <p:nvPr/>
        </p:nvPicPr>
        <p:blipFill>
          <a:blip r:embed="rId8" cstate="print">
            <a:clrChange>
              <a:clrFrom>
                <a:srgbClr val="030101"/>
              </a:clrFrom>
              <a:clrTo>
                <a:srgbClr val="03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35696" y="476672"/>
            <a:ext cx="4320480" cy="4233637"/>
          </a:xfrm>
          <a:prstGeom prst="rect">
            <a:avLst/>
          </a:prstGeom>
          <a:noFill/>
        </p:spPr>
      </p:pic>
      <p:pic>
        <p:nvPicPr>
          <p:cNvPr id="2072" name="Picture 24" descr="white blue large firework animated gif"/>
          <p:cNvPicPr>
            <a:picLocks noChangeAspect="1" noChangeArrowheads="1" noCrop="1"/>
          </p:cNvPicPr>
          <p:nvPr/>
        </p:nvPicPr>
        <p:blipFill>
          <a:blip r:embed="rId19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01380" y="0"/>
            <a:ext cx="5842620" cy="6099695"/>
          </a:xfrm>
          <a:prstGeom prst="rect">
            <a:avLst/>
          </a:prstGeom>
          <a:noFill/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918210">
            <a:off x="7341421" y="4501794"/>
            <a:ext cx="1794173" cy="1583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Afbeelding 5"/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6564442">
            <a:off x="8079757" y="3606813"/>
            <a:ext cx="986303" cy="1723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Afbeelding 3"/>
          <p:cNvPicPr>
            <a:picLocks noChangeAspect="1" noChangeArrowheads="1"/>
          </p:cNvPicPr>
          <p:nvPr/>
        </p:nvPicPr>
        <p:blipFill>
          <a:blip r:embed="rId22" cstate="print">
            <a:clrChange>
              <a:clrFrom>
                <a:srgbClr val="FF8000"/>
              </a:clrFrom>
              <a:clrTo>
                <a:srgbClr val="FF8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279880">
            <a:off x="7885456" y="4576978"/>
            <a:ext cx="1595438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23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668682">
            <a:off x="4653587" y="5525368"/>
            <a:ext cx="1936378" cy="144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24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259416">
            <a:off x="5846026" y="5618820"/>
            <a:ext cx="1627709" cy="1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4" name="Afbeelding 5"/>
          <p:cNvPicPr>
            <a:picLocks noChangeAspect="1" noChangeArrowheads="1"/>
          </p:cNvPicPr>
          <p:nvPr/>
        </p:nvPicPr>
        <p:blipFill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924846">
            <a:off x="5934826" y="5415813"/>
            <a:ext cx="1944192" cy="1306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Afbeelding 1"/>
          <p:cNvPicPr>
            <a:picLocks noChangeAspect="1" noChangeArrowheads="1"/>
          </p:cNvPicPr>
          <p:nvPr/>
        </p:nvPicPr>
        <p:blipFill>
          <a:blip r:embed="rId26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924736" flipH="1">
            <a:off x="6972310" y="5611882"/>
            <a:ext cx="1600027" cy="1938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7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9619176" flipH="1">
            <a:off x="62763" y="5613797"/>
            <a:ext cx="1610965" cy="1336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8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9529562" flipH="1">
            <a:off x="-213153" y="5301461"/>
            <a:ext cx="1294582" cy="891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vuurwerk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29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32" name="iedereen is anders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30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5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85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2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20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25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45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0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85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0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2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4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6500"/>
                            </p:stCondLst>
                            <p:childTnLst>
                              <p:par>
                                <p:cTn id="73" presetID="10" presetClass="entr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2500"/>
                            </p:stCondLst>
                            <p:childTnLst>
                              <p:par>
                                <p:cTn id="9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4">
                <p:cTn id="9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98000" showWhenStopped="0">
                <p:cTn id="9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numSld="4" showWhenStopped="0">
                <p:cTn id="9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02 iedereen is anders (kort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03" y="0"/>
            <a:ext cx="913659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2483768" y="5157192"/>
            <a:ext cx="201390" cy="1268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4788024" y="1916832"/>
            <a:ext cx="201390" cy="1268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 r="281" b="38319"/>
          <a:stretch>
            <a:fillRect/>
          </a:stretch>
        </p:blipFill>
        <p:spPr bwMode="auto">
          <a:xfrm rot="21009906" flipH="1">
            <a:off x="381692" y="3009183"/>
            <a:ext cx="215464" cy="839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880072" flipH="1">
            <a:off x="7301376" y="1636278"/>
            <a:ext cx="212890" cy="1341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1331640" y="188640"/>
            <a:ext cx="201390" cy="1268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697738" flipH="1">
            <a:off x="2568599" y="1858870"/>
            <a:ext cx="213712" cy="1346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6674866" y="0"/>
            <a:ext cx="201390" cy="1268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7524328" y="5085184"/>
            <a:ext cx="201390" cy="1268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993405" flipH="1">
            <a:off x="4387936" y="737901"/>
            <a:ext cx="209371" cy="131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739921" flipH="1">
            <a:off x="5218752" y="4588486"/>
            <a:ext cx="215804" cy="1359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8" name="Picture 2" descr="Medium animated flag of White flag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652746">
            <a:off x="2748819" y="2061461"/>
            <a:ext cx="885825" cy="638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Picture 2" descr="Medium animated flag of White flag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75656" y="332656"/>
            <a:ext cx="885825" cy="638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" name="Picture 2" descr="Medium animated flag of White flag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714859">
            <a:off x="5358033" y="4809708"/>
            <a:ext cx="885825" cy="638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" name="Picture 2" descr="Medium animated flag of White flag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46615" y="5229200"/>
            <a:ext cx="885825" cy="638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" name="Picture 2" descr="Medium animated flag of White flag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2040" y="2060848"/>
            <a:ext cx="885825" cy="638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" name="Picture 2" descr="Medium animated flag of White flag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989735">
            <a:off x="4484678" y="777863"/>
            <a:ext cx="885825" cy="638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" name="Picture 2" descr="Medium animated flag of White flag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04248" y="116632"/>
            <a:ext cx="885825" cy="638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" name="Picture 2" descr="Medium animated flag of White flag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903900">
            <a:off x="7385071" y="1700159"/>
            <a:ext cx="885825" cy="638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" name="Picture 2" descr="Medium animated flag of White flag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06055" y="5301208"/>
            <a:ext cx="885825" cy="638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2" name="Picture 2" descr="Medium animated flag of White flag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964780">
            <a:off x="518630" y="3074921"/>
            <a:ext cx="885825" cy="638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744396" flipH="1">
            <a:off x="680169" y="3131613"/>
            <a:ext cx="586632" cy="5176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848960">
            <a:off x="7497416" y="1757758"/>
            <a:ext cx="578116" cy="4795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1" name="Afbeelding 2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849967" flipH="1">
            <a:off x="5067364" y="2057987"/>
            <a:ext cx="711523" cy="6629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787532">
            <a:off x="4584518" y="876128"/>
            <a:ext cx="579088" cy="452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687449">
            <a:off x="5477223" y="4906812"/>
            <a:ext cx="646640" cy="4789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4" name="Afbeelding 4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619600">
            <a:off x="7756357" y="5261126"/>
            <a:ext cx="584741" cy="5281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5" name="Afbeelding 2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631968">
            <a:off x="1615422" y="392973"/>
            <a:ext cx="513562" cy="560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6" name="Afbeelding 2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 b="19311"/>
          <a:stretch>
            <a:fillRect/>
          </a:stretch>
        </p:blipFill>
        <p:spPr bwMode="auto">
          <a:xfrm rot="1455504" flipH="1">
            <a:off x="2829415" y="2085913"/>
            <a:ext cx="633405" cy="5315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7" name="Afbeelding 1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8000"/>
              </a:clrFrom>
              <a:clrTo>
                <a:srgbClr val="FF8000">
                  <a:alpha val="0"/>
                </a:srgbClr>
              </a:clrTo>
            </a:clrChange>
          </a:blip>
          <a:srcRect b="19740"/>
          <a:stretch>
            <a:fillRect/>
          </a:stretch>
        </p:blipFill>
        <p:spPr bwMode="auto">
          <a:xfrm>
            <a:off x="2771800" y="5301208"/>
            <a:ext cx="792088" cy="5876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8" name="Afbeelding 2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20272" y="188640"/>
            <a:ext cx="487353" cy="432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4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8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2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60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40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3">
                <p:cTn id="10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02 iedereen is anders (kort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03" y="0"/>
            <a:ext cx="913659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2483768" y="5157192"/>
            <a:ext cx="201390" cy="1268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4788024" y="1916832"/>
            <a:ext cx="201390" cy="1268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 r="281" b="38319"/>
          <a:stretch>
            <a:fillRect/>
          </a:stretch>
        </p:blipFill>
        <p:spPr bwMode="auto">
          <a:xfrm rot="21009906" flipH="1">
            <a:off x="381692" y="3009183"/>
            <a:ext cx="215464" cy="839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880072" flipH="1">
            <a:off x="7301376" y="1636278"/>
            <a:ext cx="212890" cy="1341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1331640" y="188640"/>
            <a:ext cx="201390" cy="1268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697738" flipH="1">
            <a:off x="2568599" y="1858870"/>
            <a:ext cx="213712" cy="1346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6674866" y="0"/>
            <a:ext cx="201390" cy="1268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7524328" y="5085184"/>
            <a:ext cx="201390" cy="1268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993405" flipH="1">
            <a:off x="4387936" y="737901"/>
            <a:ext cx="209371" cy="131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739921" flipH="1">
            <a:off x="5218752" y="4588486"/>
            <a:ext cx="215804" cy="1359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8" name="Picture 2" descr="Medium animated flag of White flag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652746">
            <a:off x="2748819" y="2061461"/>
            <a:ext cx="885825" cy="638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Picture 2" descr="Medium animated flag of White flag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75656" y="332656"/>
            <a:ext cx="885825" cy="638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" name="Picture 2" descr="Medium animated flag of White flag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714859">
            <a:off x="5358033" y="4809708"/>
            <a:ext cx="885825" cy="638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" name="Picture 2" descr="Medium animated flag of White flag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46615" y="5229200"/>
            <a:ext cx="885825" cy="638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" name="Picture 2" descr="Medium animated flag of White flag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2040" y="2060848"/>
            <a:ext cx="885825" cy="638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" name="Picture 2" descr="Medium animated flag of White flag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989735">
            <a:off x="4484678" y="777863"/>
            <a:ext cx="885825" cy="638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" name="Picture 2" descr="Medium animated flag of White flag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04248" y="116632"/>
            <a:ext cx="885825" cy="638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" name="Picture 2" descr="Medium animated flag of White flag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903900">
            <a:off x="7385071" y="1700159"/>
            <a:ext cx="885825" cy="638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" name="Picture 2" descr="Medium animated flag of White flag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06055" y="5301208"/>
            <a:ext cx="885825" cy="638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2" name="Picture 2" descr="Medium animated flag of White flag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964780">
            <a:off x="518630" y="3074921"/>
            <a:ext cx="885825" cy="638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744396" flipH="1">
            <a:off x="680169" y="3131613"/>
            <a:ext cx="586632" cy="5176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848960">
            <a:off x="7497416" y="1757758"/>
            <a:ext cx="578116" cy="4795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1" name="Afbeelding 2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849967" flipH="1">
            <a:off x="5067364" y="2057987"/>
            <a:ext cx="711523" cy="6629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787532">
            <a:off x="4584518" y="876128"/>
            <a:ext cx="579088" cy="452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687449">
            <a:off x="5477223" y="4906812"/>
            <a:ext cx="646640" cy="4789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4" name="Afbeelding 4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619600">
            <a:off x="7756357" y="5261126"/>
            <a:ext cx="584741" cy="5281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5" name="Afbeelding 2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631968">
            <a:off x="1615422" y="392973"/>
            <a:ext cx="513562" cy="560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6" name="Afbeelding 2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 b="19311"/>
          <a:stretch>
            <a:fillRect/>
          </a:stretch>
        </p:blipFill>
        <p:spPr bwMode="auto">
          <a:xfrm rot="1455504" flipH="1">
            <a:off x="2829415" y="2085913"/>
            <a:ext cx="633405" cy="5315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7" name="Afbeelding 1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8000"/>
              </a:clrFrom>
              <a:clrTo>
                <a:srgbClr val="FF8000">
                  <a:alpha val="0"/>
                </a:srgbClr>
              </a:clrTo>
            </a:clrChange>
          </a:blip>
          <a:srcRect b="19740"/>
          <a:stretch>
            <a:fillRect/>
          </a:stretch>
        </p:blipFill>
        <p:spPr bwMode="auto">
          <a:xfrm>
            <a:off x="2771800" y="5301208"/>
            <a:ext cx="792088" cy="5876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8" name="Afbeelding 2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20272" y="188640"/>
            <a:ext cx="487353" cy="432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3" name="Rechthoek 32"/>
          <p:cNvSpPr/>
          <p:nvPr/>
        </p:nvSpPr>
        <p:spPr>
          <a:xfrm>
            <a:off x="2771800" y="2780928"/>
            <a:ext cx="330250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9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EINDE</a:t>
            </a:r>
            <a:endParaRPr lang="nl-NL" sz="9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8000"/>
                            </p:stCondLst>
                            <p:childTnLst>
                              <p:par>
                                <p:cTn id="12" presetID="10" presetClass="exit" presetSubtype="0" fill="hold" grpId="1" nodeType="afterEffect">
                                  <p:stCondLst>
                                    <p:cond delay="6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33" grpId="0"/>
      <p:bldP spid="3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Afbeelding 49"/>
          <p:cNvPicPr>
            <a:picLocks noChangeAspect="1" noChangeArrowheads="1"/>
          </p:cNvPicPr>
          <p:nvPr/>
        </p:nvPicPr>
        <p:blipFill>
          <a:blip r:embed="rId3" cstate="print"/>
          <a:srcRect r="14502" b="29920"/>
          <a:stretch>
            <a:fillRect/>
          </a:stretch>
        </p:blipFill>
        <p:spPr bwMode="auto">
          <a:xfrm>
            <a:off x="0" y="0"/>
            <a:ext cx="9144000" cy="5301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 descr="http://www.theoevers.nl/uploads/franse-kalksteen-d1-1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229200"/>
            <a:ext cx="9144000" cy="1656184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9513" y="2276872"/>
            <a:ext cx="4680520" cy="4747976"/>
          </a:xfrm>
          <a:prstGeom prst="rect">
            <a:avLst/>
          </a:prstGeom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1065512">
            <a:off x="717892" y="1958415"/>
            <a:ext cx="2592288" cy="2505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Afbeelding 5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3581948">
            <a:off x="758006" y="872887"/>
            <a:ext cx="1450975" cy="267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 r="-5250"/>
          <a:stretch>
            <a:fillRect/>
          </a:stretch>
        </p:blipFill>
        <p:spPr bwMode="auto">
          <a:xfrm>
            <a:off x="4333875" y="-190500"/>
            <a:ext cx="5062661" cy="704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03 -0.02533  0.007 -0.04933  0.015 -0.04933  C 0.024 -0.04933  0.027 -0.02533  0.03 0  C 0.034 0.028  0.037 0.056  0.047 0.056  C 0.056 0.056  0.059 0.028  0.063 0  C 0.065 -0.02533  0.069 -0.04933  0.078 -0.04933  C 0.086 -0.04933  0.09 -0.02533  0.093 0  C 0.096 0.028  0.1 0.056  0.109 0.056  C 0.118 0.056  0.125 0  0.125 0  C 0.128 -0.02533  0.131 -0.04933  0.14 -0.04933  C 0.149 -0.04933  0.152 -0.02533  0.155 0  C 0.159 0.028  0.162 0.056  0.172 0.056  C 0.181 0.056  0.184 0.028  0.187 0  C 0.191 -0.02533  0.194 -0.04933  0.203 -0.04933  C 0.211 -0.04933  0.215 -0.02533  0.218 0  C 0.221 0.028  0.225 0.056  0.234 0.056  C 0.243 0.056  0.246 0.028  0.25 0  E" pathEditMode="relative" ptsTypes="">
                                      <p:cBhvr>
                                        <p:cTn id="6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4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03 -0.02533  0.007 -0.04933  0.015 -0.04933  C 0.024 -0.04933  0.027 -0.02533  0.03 0  C 0.034 0.028  0.037 0.056  0.047 0.056  C 0.056 0.056  0.059 0.028  0.063 0  C 0.065 -0.02533  0.069 -0.04933  0.078 -0.04933  C 0.086 -0.04933  0.09 -0.02533  0.093 0  C 0.096 0.028  0.1 0.056  0.109 0.056  C 0.118 0.056  0.125 0  0.125 0  C 0.128 -0.02533  0.131 -0.04933  0.14 -0.04933  C 0.149 -0.04933  0.152 -0.02533  0.155 0  C 0.159 0.028  0.162 0.056  0.172 0.056  C 0.181 0.056  0.184 0.028  0.187 0  C 0.191 -0.02533  0.194 -0.04933  0.203 -0.04933  C 0.211 -0.04933  0.215 -0.02533  0.218 0  C 0.221 0.028  0.225 0.056  0.234 0.056  C 0.243 0.056  0.246 0.028  0.25 0  E" pathEditMode="relative" ptsTypes="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4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03 -0.02533  0.007 -0.04933  0.015 -0.04933  C 0.024 -0.04933  0.027 -0.02533  0.03 0  C 0.034 0.028  0.037 0.056  0.047 0.056  C 0.056 0.056  0.059 0.028  0.063 0  C 0.065 -0.02533  0.069 -0.04933  0.078 -0.04933  C 0.086 -0.04933  0.09 -0.02533  0.093 0  C 0.096 0.028  0.1 0.056  0.109 0.056  C 0.118 0.056  0.125 0  0.125 0  C 0.128 -0.02533  0.131 -0.04933  0.14 -0.04933  C 0.149 -0.04933  0.152 -0.02533  0.155 0  C 0.159 0.028  0.162 0.056  0.172 0.056  C 0.181 0.056  0.184 0.028  0.187 0  C 0.191 -0.02533  0.194 -0.04933  0.203 -0.04933  C 0.211 -0.04933  0.215 -0.02533  0.218 0  C 0.221 0.028  0.225 0.056  0.234 0.056  C 0.243 0.056  0.246 0.028  0.25 0  E" pathEditMode="relative" ptsTypes="">
                                      <p:cBhvr>
                                        <p:cTn id="10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03 -0.02533  0.007 -0.04933  0.015 -0.04933  C 0.024 -0.04933  0.027 -0.02533  0.03 0  C 0.034 0.028  0.037 0.056  0.047 0.056  C 0.056 0.056  0.059 0.028  0.063 0  C 0.065 -0.02533  0.069 -0.04933  0.078 -0.04933  C 0.086 -0.04933  0.09 -0.02533  0.093 0  C 0.096 0.028  0.1 0.056  0.109 0.056  C 0.118 0.056  0.125 0  0.125 0  C 0.128 -0.02533  0.131 -0.04933  0.14 -0.04933  C 0.149 -0.04933  0.152 -0.02533  0.155 0  C 0.159 0.028  0.162 0.056  0.172 0.056  C 0.181 0.056  0.184 0.028  0.187 0  C 0.191 -0.02533  0.194 -0.04933  0.203 -0.04933  C 0.211 -0.04933  0.215 -0.02533  0.218 0  C 0.221 0.028  0.225 0.056  0.234 0.056  C 0.243 0.056  0.246 0.028  0.25 0  E" pathEditMode="relative" ptsTypes="">
                                      <p:cBhvr>
                                        <p:cTn id="13" dur="2000" spd="-100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03 -0.02533  0.007 -0.04933  0.015 -0.04933  C 0.024 -0.04933  0.027 -0.02533  0.03 0  C 0.034 0.028  0.037 0.056  0.047 0.056  C 0.056 0.056  0.059 0.028  0.063 0  C 0.065 -0.02533  0.069 -0.04933  0.078 -0.04933  C 0.086 -0.04933  0.09 -0.02533  0.093 0  C 0.096 0.028  0.1 0.056  0.109 0.056  C 0.118 0.056  0.125 0  0.125 0  C 0.128 -0.02533  0.131 -0.04933  0.14 -0.04933  C 0.149 -0.04933  0.152 -0.02533  0.155 0  C 0.159 0.028  0.162 0.056  0.172 0.056  C 0.181 0.056  0.184 0.028  0.187 0  C 0.191 -0.02533  0.194 -0.04933  0.203 -0.04933  C 0.211 -0.04933  0.215 -0.02533  0.218 0  C 0.221 0.028  0.225 0.056  0.234 0.056  C 0.243 0.056  0.246 0.028  0.25 0  E" pathEditMode="relative" ptsTypes="">
                                      <p:cBhvr>
                                        <p:cTn id="15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03 -0.02533  0.007 -0.04933  0.015 -0.04933  C 0.024 -0.04933  0.027 -0.02533  0.03 0  C 0.034 0.028  0.037 0.056  0.047 0.056  C 0.056 0.056  0.059 0.028  0.063 0  C 0.065 -0.02533  0.069 -0.04933  0.078 -0.04933  C 0.086 -0.04933  0.09 -0.02533  0.093 0  C 0.096 0.028  0.1 0.056  0.109 0.056  C 0.118 0.056  0.125 0  0.125 0  C 0.128 -0.02533  0.131 -0.04933  0.14 -0.04933  C 0.149 -0.04933  0.152 -0.02533  0.155 0  C 0.159 0.028  0.162 0.056  0.172 0.056  C 0.181 0.056  0.184 0.028  0.187 0  C 0.191 -0.02533  0.194 -0.04933  0.203 -0.04933  C 0.211 -0.04933  0.215 -0.02533  0.218 0  C 0.221 0.028  0.225 0.056  0.234 0.056  C 0.243 0.056  0.246 0.028  0.25 0  E" pathEditMode="relative" ptsTypes="">
                                      <p:cBhvr>
                                        <p:cTn id="17" dur="2000" spd="-100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Afbeelding 49"/>
          <p:cNvPicPr>
            <a:picLocks noChangeAspect="1" noChangeArrowheads="1"/>
          </p:cNvPicPr>
          <p:nvPr/>
        </p:nvPicPr>
        <p:blipFill>
          <a:blip r:embed="rId3" cstate="print"/>
          <a:srcRect r="14502" b="29920"/>
          <a:stretch>
            <a:fillRect/>
          </a:stretch>
        </p:blipFill>
        <p:spPr bwMode="auto">
          <a:xfrm>
            <a:off x="0" y="0"/>
            <a:ext cx="9144000" cy="5301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 descr="http://www.theoevers.nl/uploads/franse-kalksteen-d1-1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229200"/>
            <a:ext cx="9144000" cy="1656184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 r="8586" b="11797"/>
          <a:stretch>
            <a:fillRect/>
          </a:stretch>
        </p:blipFill>
        <p:spPr bwMode="auto">
          <a:xfrm flipH="1">
            <a:off x="179512" y="2924944"/>
            <a:ext cx="3927746" cy="3844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798959" flipH="1">
            <a:off x="969599" y="2710808"/>
            <a:ext cx="2133600" cy="210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Afbeelding 5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4164445">
            <a:off x="909865" y="1410244"/>
            <a:ext cx="1388525" cy="255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Afbeelding 2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 t="62087"/>
          <a:stretch>
            <a:fillRect/>
          </a:stretch>
        </p:blipFill>
        <p:spPr bwMode="auto">
          <a:xfrm rot="1170123">
            <a:off x="5912195" y="1625920"/>
            <a:ext cx="2327947" cy="1095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Afbeelding 2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 b="36262"/>
          <a:stretch>
            <a:fillRect/>
          </a:stretch>
        </p:blipFill>
        <p:spPr bwMode="auto">
          <a:xfrm rot="19457054">
            <a:off x="5369683" y="698496"/>
            <a:ext cx="2780074" cy="1675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Afbeelding 4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 r="78011" b="63544"/>
          <a:stretch>
            <a:fillRect/>
          </a:stretch>
        </p:blipFill>
        <p:spPr bwMode="auto">
          <a:xfrm>
            <a:off x="6516216" y="2264938"/>
            <a:ext cx="1968178" cy="4593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686840">
            <a:off x="6579882" y="1576993"/>
            <a:ext cx="1034883" cy="1708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686840">
            <a:off x="6651890" y="1721009"/>
            <a:ext cx="1034883" cy="1708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72000" y="2276872"/>
            <a:ext cx="3630612" cy="4581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0.00185 C -0.00086 -0.00255 -0.00208 -0.00486 -0.00347 -0.00903 C -0.00694 -0.01829 -0.00399 -0.01227 -0.00607 -0.02083 C -0.00642 -0.02268 -0.00764 -0.0243 -0.00764 -0.02639 C -0.00764 -0.02755 -0.00659 -0.02407 -0.00607 -0.02315 C -0.00521 -0.02199 -0.00434 -0.02106 -0.00347 -0.01991 C -0.00104 -0.01042 -0.00364 -0.0213 -0.00173 0.0007 C -0.00139 0.00625 -0.00086 0.00394 -3.05556E-6 0.00185 Z " pathEditMode="relative" rAng="0" ptsTypes="ffffffff">
                                      <p:cBhvr>
                                        <p:cTn id="6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" y="-1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21 -0.00648 -0.00278 -0.00995 -0.00486 -0.01597 C -0.00955 -0.02963 -0.00555 -0.02083 -0.00833 -0.03333 C -0.00885 -0.03611 -0.01076 -0.03842 -0.01076 -0.04143 C -0.01076 -0.04328 -0.0092 -0.03796 -0.00833 -0.03657 C -0.00729 -0.03495 -0.00607 -0.03356 -0.00486 -0.03194 C -0.00139 -0.01805 -0.00503 -0.03403 -0.00243 -0.00162 C -0.00173 0.00625 -0.00121 0.00301 0 0 Z " pathEditMode="relative" ptsTypes="ffffffff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917 0.0213 C -0.07847 0.00579 -0.07708 -0.00903 -0.07465 -0.00903 C -0.0717 -0.00903 -0.07066 0.00579 -0.06979 0.0213 C -0.06858 0.03866 -0.06753 0.05602 -0.06441 0.05602 C -0.06163 0.05602 -0.06059 0.03866 -0.05937 0.0213 C -0.05885 0.00579 -0.05746 -0.00903 -0.05469 -0.00903 C -0.05208 -0.00903 -0.05087 0.00579 -0.04983 0.0213 C -0.04896 0.03866 -0.04774 0.05602 -0.04479 0.05602 C -0.04201 0.05602 -0.03958 0.0213 -0.03958 0.02153 C -0.03889 0.00579 -0.03785 -0.00903 -0.03507 -0.00903 C -0.03212 -0.00903 -0.03108 0.00579 -0.03021 0.0213 C -0.02899 0.03866 -0.02795 0.05602 -0.02483 0.05602 C -0.02205 0.05602 -0.02101 0.03866 -0.02014 0.0213 C -0.01875 0.00579 -0.01788 -0.00903 -0.0151 -0.00903 C -0.0125 -0.00903 -0.01128 0.00579 -0.01024 0.0213 C -0.00937 0.03866 -0.00816 0.05602 -0.00521 0.05602 C -0.00243 0.05602 -0.00139 0.03866 -2.77778E-7 0.0213 " pathEditMode="relative" rAng="0" ptsTypes="fffffffffffffffff">
                                      <p:cBhvr>
                                        <p:cTn id="11" dur="2000" spd="-10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" y="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40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7917 0.02338 C -0.07847 0.00672 -0.07708 -0.00903 -0.07465 -0.00903 C -0.0717 -0.00903 -0.07083 0.00672 -0.06979 0.02338 C -0.06858 0.04213 -0.06771 0.06158 -0.06458 0.06158 C -0.06163 0.06158 -0.06076 0.04213 -0.05937 0.02338 C -0.05885 0.00672 -0.05764 -0.00903 -0.05486 -0.00903 C -0.05226 -0.00903 -0.05087 0.00672 -0.05 0.02338 C -0.04896 0.04213 -0.04792 0.06158 -0.04496 0.06158 C -0.04201 0.06158 -0.03993 0.02338 -0.03993 0.02384 C -0.03906 0.00672 -0.03802 -0.00903 -0.03524 -0.00903 C -0.03246 -0.00903 -0.03142 0.00672 -0.03056 0.02338 C -0.02917 0.04213 -0.0283 0.06158 -0.02517 0.06158 C -0.02222 0.06158 -0.02118 0.04213 -0.02049 0.02338 C -0.0191 0.00672 -0.01823 -0.00903 -0.01528 -0.00903 C -0.01285 -0.00903 -0.01163 0.00672 -0.01059 0.02338 C -0.00972 0.04213 -0.00833 0.06158 -0.00556 0.06158 C -0.00278 0.06158 -0.00174 0.04213 -0.00035 0.02338 " pathEditMode="relative" rAng="0" ptsTypes="fffffffffffffffff">
                                      <p:cBhvr>
                                        <p:cTn id="14" dur="2000" spd="-10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000"/>
                            </p:stCondLst>
                            <p:childTnLst>
                              <p:par>
                                <p:cTn id="16" presetID="40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7674 0.02037 C -0.07587 0.00533 -0.07465 -0.00903 -0.07222 -0.00903 C -0.06944 -0.00903 -0.06858 0.00533 -0.06753 0.02037 C -0.06632 0.03704 -0.06545 0.05394 -0.06233 0.05394 C -0.05955 0.05394 -0.05868 0.03704 -0.05746 0.02037 C -0.05694 0.00533 -0.05573 -0.00903 -0.05295 -0.00903 C -0.05052 -0.00903 -0.04931 0.00533 -0.04826 0.02037 C -0.0474 0.03704 -0.04618 0.05394 -0.0434 0.05394 C -0.04062 0.05394 -0.03837 0.02037 -0.03837 0.0206 C -0.0375 0.00533 -0.03663 -0.00903 -0.03385 -0.00903 C -0.03108 -0.00903 -0.03021 0.00533 -0.02917 0.02037 C -0.02795 0.03704 -0.02708 0.05394 -0.02396 0.05394 C -0.02118 0.05394 -0.02031 0.03704 -0.01944 0.02037 C -0.01823 0.00533 -0.01736 -0.00903 -0.01458 -0.00903 C -0.01215 -0.00903 -0.01094 0.00533 -0.0099 0.02037 C -0.00903 0.03704 -0.00781 0.05394 -0.00503 0.05394 C -0.00226 0.05394 -0.00139 0.03704 -2.77778E-7 0.02037 " pathEditMode="relative" rAng="0" ptsTypes="fffffffffffffffff">
                                      <p:cBhvr>
                                        <p:cTn id="17" dur="2000" spd="-10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" y="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24" presetID="4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917 0.0213 C -0.07847 0.00579 -0.07708 -0.00903 -0.07465 -0.00903 C -0.0717 -0.00903 -0.07066 0.00579 -0.06979 0.0213 C -0.06858 0.03866 -0.06753 0.05602 -0.06441 0.05602 C -0.06163 0.05602 -0.06059 0.03866 -0.05937 0.0213 C -0.05885 0.00579 -0.05746 -0.00903 -0.05469 -0.00903 C -0.05208 -0.00903 -0.05087 0.00579 -0.04983 0.0213 C -0.04896 0.03866 -0.04774 0.05602 -0.04479 0.05602 C -0.04201 0.05602 -0.03958 0.0213 -0.03958 0.02153 C -0.03889 0.00579 -0.03785 -0.00903 -0.03507 -0.00903 C -0.03212 -0.00903 -0.03108 0.00579 -0.03021 0.0213 C -0.02899 0.03866 -0.02795 0.05602 -0.02483 0.05602 C -0.02205 0.05602 -0.02101 0.03866 -0.02014 0.0213 C -0.01875 0.00579 -0.01788 -0.00903 -0.0151 -0.00903 C -0.0125 -0.00903 -0.01128 0.00579 -0.01024 0.0213 C -0.00937 0.03866 -0.00816 0.05602 -0.00521 0.05602 C -0.00243 0.05602 -0.00139 0.03866 -2.77778E-7 0.0213 " pathEditMode="relative" rAng="0" ptsTypes="fffffffffffffffff">
                                      <p:cBhvr>
                                        <p:cTn id="25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" y="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000"/>
                            </p:stCondLst>
                            <p:childTnLst>
                              <p:par>
                                <p:cTn id="27" presetID="40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7917 0.02338 C -0.07847 0.00672 -0.07708 -0.00903 -0.07465 -0.00903 C -0.0717 -0.00903 -0.07083 0.00672 -0.06979 0.02338 C -0.06858 0.04213 -0.06771 0.06158 -0.06458 0.06158 C -0.06163 0.06158 -0.06076 0.04213 -0.05937 0.02338 C -0.05885 0.00672 -0.05764 -0.00903 -0.05486 -0.00903 C -0.05226 -0.00903 -0.05087 0.00672 -0.05 0.02338 C -0.04896 0.04213 -0.04792 0.06158 -0.04496 0.06158 C -0.04201 0.06158 -0.03993 0.02338 -0.03993 0.02384 C -0.03906 0.00672 -0.03802 -0.00903 -0.03524 -0.00903 C -0.03246 -0.00903 -0.03142 0.00672 -0.03056 0.02338 C -0.02917 0.04213 -0.0283 0.06158 -0.02517 0.06158 C -0.02222 0.06158 -0.02118 0.04213 -0.02049 0.02338 C -0.0191 0.00672 -0.01823 -0.00903 -0.01528 -0.00903 C -0.01285 -0.00903 -0.01163 0.00672 -0.01059 0.02338 C -0.00972 0.04213 -0.00833 0.06158 -0.00556 0.06158 C -0.00278 0.06158 -0.00174 0.04213 -0.00035 0.02338 " pathEditMode="relative" rAng="0" ptsTypes="fffffffffffffffff">
                                      <p:cBhvr>
                                        <p:cTn id="28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0"/>
                            </p:stCondLst>
                            <p:childTnLst>
                              <p:par>
                                <p:cTn id="30" presetID="40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7674 0.02037 C -0.07587 0.00533 -0.07465 -0.00903 -0.07222 -0.00903 C -0.06944 -0.00903 -0.06858 0.00533 -0.06753 0.02037 C -0.06632 0.03704 -0.06545 0.05394 -0.06233 0.05394 C -0.05955 0.05394 -0.05868 0.03704 -0.05746 0.02037 C -0.05694 0.00533 -0.05573 -0.00903 -0.05295 -0.00903 C -0.05052 -0.00903 -0.04931 0.00533 -0.04826 0.02037 C -0.0474 0.03704 -0.04618 0.05394 -0.0434 0.05394 C -0.04062 0.05394 -0.03837 0.02037 -0.03837 0.0206 C -0.0375 0.00533 -0.03663 -0.00903 -0.03385 -0.00903 C -0.03108 -0.00903 -0.03021 0.00533 -0.02917 0.02037 C -0.02795 0.03704 -0.02708 0.05394 -0.02396 0.05394 C -0.02118 0.05394 -0.02031 0.03704 -0.01944 0.02037 C -0.01823 0.00533 -0.01736 -0.00903 -0.01458 -0.00903 C -0.01215 -0.00903 -0.01094 0.00533 -0.0099 0.02037 C -0.00903 0.03704 -0.00781 0.05394 -0.00503 0.05394 C -0.00226 0.05394 -0.00139 0.03704 -2.77778E-7 0.02037 " pathEditMode="relative" rAng="0" ptsTypes="fffffffffffffffff">
                                      <p:cBhvr>
                                        <p:cTn id="31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" y="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8000"/>
                            </p:stCondLst>
                            <p:childTnLst>
                              <p:par>
                                <p:cTn id="33" presetID="34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5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6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4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0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1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4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5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6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4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0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1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1000"/>
                            </p:stCondLst>
                            <p:childTnLst>
                              <p:par>
                                <p:cTn id="56" presetID="19" presetClass="exit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9" presetClass="exit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52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77778E-6 4.81481E-6 C -0.00104 0.05578 0.07257 0.10486 0.16562 0.10694 C 0.23906 0.11157 0.29965 0.08472 0.30104 0.05115 C 0.30104 0.01782 0.24166 -0.01366 0.16684 -0.01505 C 0.12916 -0.01505 0.09548 -0.01112 0.07135 4.81481E-6 C 0.03628 0.0155 0.0158 0.0405 0.0158 0.06921 C 0.0158 0.08472 0.02187 0.10023 0.03281 0.11365 C 0.05798 0.14282 0.10764 0.1625 0.16423 0.16481 C 0.23073 0.16944 0.28507 0.14467 0.28507 0.11597 C 0.28646 0.08472 0.23212 0.0581 0.16562 0.05324 C 0.13177 0.05324 0.10156 0.0581 0.07864 0.06712 C 0.04826 0.0824 0.02899 0.10694 0.02899 0.13148 C 0.02899 0.14467 0.03507 0.1581 0.04462 0.17199 C 0.06771 0.19652 0.11111 0.21643 0.16337 0.21828 C 0.22361 0.2206 0.27187 0.19861 0.27187 0.17199 C 0.27326 0.14467 0.22482 0.12037 0.16423 0.11828 C 0.13403 0.11597 0.10642 0.12037 0.08593 0.12939 C 0.05798 0.14282 0.04253 0.1625 0.04253 0.18726 C 0.04253 0.19861 0.04722 0.21157 0.05573 0.22291 C 0.07621 0.2456 0.11597 0.26342 0.16198 0.26504 C 0.21614 0.26504 0.25972 0.24722 0.25972 0.22291 C 0.25972 0.19861 0.21753 0.17592 0.16337 0.17384 C 0.13646 0.17384 0.11111 0.17847 0.09305 0.18518 C 0.06771 0.19652 0.05312 0.21643 0.05208 0.23634 C 0.05208 0.24722 0.05798 0.25833 0.0651 0.26736 C 0.08333 0.28981 0.11962 0.30532 0.16076 0.30532 C 0.20903 0.30787 0.24896 0.29212 0.24896 0.26967 C 0.25017 0.24722 0.21024 0.22777 0.16198 0.22523 C 0.13784 0.22523 0.11475 0.22777 0.09913 0.23634 C 0.07621 0.2456 0.06302 0.26342 0.06302 0.28101 C 0.06302 0.29212 0.06649 0.30115 0.07378 0.30995 C 0.09062 0.32986 0.12222 0.34328 0.15937 0.3456 C 0.20416 0.3456 0.23906 0.33194 0.23906 0.31203 C 0.24045 0.29212 0.20538 0.27407 0.16076 0.27222 C 0.13889 0.27222 0.11962 0.27407 0.10521 0.28101 C 0.08455 0.28981 0.07257 0.30532 0.07257 0.32337 C 0.07257 0.33194 0.07621 0.33912 0.08229 0.34791 C 0.0967 0.36597 0.12569 0.37662 0.15937 0.37893 C 0.1993 0.38125 0.23073 0.36759 0.23073 0.34791 C 0.23073 0.33194 0.20034 0.31412 0.16076 0.31412 C 0.14028 0.31203 0.12222 0.31666 0.10868 0.3206 C 0.09062 0.32986 0.07968 0.34328 0.07968 0.35879 C 0.07968 0.36759 0.08333 0.37476 0.08941 0.38125 C 0.10278 0.39699 0.12916 0.4081 0.1585 0.41018 C 0.19444 0.41273 0.22361 0.39907 0.22361 0.38356 C 0.22361 0.36597 0.19444 0.35208 0.15937 0.35 C 0.14271 0.35 0.12569 0.35208 0.11354 0.35879 C 0.0967 0.36597 0.08715 0.37662 0.08715 0.39236 C 0.08715 0.39907 0.09062 0.40578 0.09548 0.41273 C 0.10764 0.42592 0.13055 0.43703 0.1585 0.43703 C 0.18958 0.43935 0.21614 0.42824 0.21614 0.41273 C 0.21614 0.39907 0.19097 0.38564 0.1585 0.38564 C 0.14375 0.38356 0.12812 0.38564 0.11736 0.39027 C 0.10278 0.39907 0.09427 0.41018 0.09427 0.42152 C 0.09427 0.42824 0.0967 0.43472 0.10156 0.43935 C 0.1125 0.45277 0.13298 0.46157 0.1585 0.46412 C 0.18732 0.46412 0.21024 0.45277 0.21024 0.44143 C 0.21024 0.42824 0.18732 0.41458 0.1585 0.41458 C 0.14375 0.41458 0.13055 0.41712 0.12222 0.42152 C 0.10764 0.42592 0.10034 0.43703 0.10034 0.44837 C 0.10034 0.45277 0.10278 0.45972 0.10642 0.46412 C 0.11597 0.47731 0.13541 0.48402 0.15712 0.48657 C 0.18385 0.48657 0.20416 0.47731 0.20416 0.46597 C 0.20416 0.45277 0.18385 0.44398 0.1585 0.44143 C 0.14514 0.44143 0.13298 0.44398 0.12448 0.44837 C 0.1125 0.45277 0.10521 0.46157 0.10521 0.47268 C 0.10521 0.47731 0.10764 0.48148 0.11111 0.48657 " pathEditMode="relative" rAng="0" ptsTypes="fffffffffffffffffffffffffffffffffffffffffffffffffffffffffffffffffff">
                                      <p:cBhvr>
                                        <p:cTn id="6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" y="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7384"/>
            <a:ext cx="9396000" cy="6908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32040" y="3896278"/>
            <a:ext cx="3444727" cy="743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5" name="Afbeelding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207608">
            <a:off x="7668839" y="3202262"/>
            <a:ext cx="1030587" cy="1441367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074" name="Afbeelding 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 l="1595" t="57751" r="60150" b="8956"/>
          <a:stretch>
            <a:fillRect/>
          </a:stretch>
        </p:blipFill>
        <p:spPr bwMode="auto">
          <a:xfrm>
            <a:off x="7164288" y="4293096"/>
            <a:ext cx="1700734" cy="2088232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Rechthoek 4"/>
          <p:cNvSpPr/>
          <p:nvPr/>
        </p:nvSpPr>
        <p:spPr>
          <a:xfrm>
            <a:off x="7092280" y="4365104"/>
            <a:ext cx="648072" cy="4571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/>
          <p:cNvSpPr/>
          <p:nvPr/>
        </p:nvSpPr>
        <p:spPr>
          <a:xfrm>
            <a:off x="7092280" y="4319385"/>
            <a:ext cx="648072" cy="4571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/>
          <p:cNvSpPr/>
          <p:nvPr/>
        </p:nvSpPr>
        <p:spPr>
          <a:xfrm>
            <a:off x="7092280" y="4293096"/>
            <a:ext cx="648072" cy="4571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/>
          <p:cNvSpPr/>
          <p:nvPr/>
        </p:nvSpPr>
        <p:spPr>
          <a:xfrm>
            <a:off x="7092280" y="4247377"/>
            <a:ext cx="648072" cy="4571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hthoek 8"/>
          <p:cNvSpPr/>
          <p:nvPr/>
        </p:nvSpPr>
        <p:spPr>
          <a:xfrm>
            <a:off x="7092280" y="4221088"/>
            <a:ext cx="648072" cy="4571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hthoek 9"/>
          <p:cNvSpPr/>
          <p:nvPr/>
        </p:nvSpPr>
        <p:spPr>
          <a:xfrm>
            <a:off x="7092280" y="4175369"/>
            <a:ext cx="648072" cy="4571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hthoek 10"/>
          <p:cNvSpPr/>
          <p:nvPr/>
        </p:nvSpPr>
        <p:spPr>
          <a:xfrm>
            <a:off x="7092280" y="4149080"/>
            <a:ext cx="648072" cy="4571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hthoek 11"/>
          <p:cNvSpPr/>
          <p:nvPr/>
        </p:nvSpPr>
        <p:spPr>
          <a:xfrm>
            <a:off x="7092280" y="4103361"/>
            <a:ext cx="648072" cy="4571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050" name="Afbeelding 8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 l="1836" t="16014" r="42084" b="58858"/>
          <a:stretch>
            <a:fillRect/>
          </a:stretch>
        </p:blipFill>
        <p:spPr bwMode="auto">
          <a:xfrm>
            <a:off x="5076057" y="5301208"/>
            <a:ext cx="2051478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20272" y="3429000"/>
            <a:ext cx="815443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20272" y="3429000"/>
            <a:ext cx="815443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20272" y="3429000"/>
            <a:ext cx="815443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20272" y="3429000"/>
            <a:ext cx="815443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20272" y="3429000"/>
            <a:ext cx="815443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20272" y="3429000"/>
            <a:ext cx="815443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20272" y="3429000"/>
            <a:ext cx="815443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Afbeelding 8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 l="1836" t="16014" r="42084" b="65471"/>
          <a:stretch>
            <a:fillRect/>
          </a:stretch>
        </p:blipFill>
        <p:spPr bwMode="auto">
          <a:xfrm>
            <a:off x="3491880" y="5373216"/>
            <a:ext cx="2165449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92081" y="4054484"/>
            <a:ext cx="1512167" cy="1549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635896" y="4005064"/>
            <a:ext cx="1700981" cy="1742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91681" y="3588557"/>
            <a:ext cx="2160240" cy="466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30" name="Picture 6" descr="https://lewiskennedyhonorsproject.files.wordpress.com/2011/11/b-e-013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23928" y="6057807"/>
            <a:ext cx="1296219" cy="971593"/>
          </a:xfrm>
          <a:prstGeom prst="rect">
            <a:avLst/>
          </a:prstGeom>
          <a:noFill/>
        </p:spPr>
      </p:pic>
      <p:pic>
        <p:nvPicPr>
          <p:cNvPr id="29" name="Picture 6" descr="https://lewiskennedyhonorsproject.files.wordpress.com/2011/11/b-e-013.jpg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00392" y="5895884"/>
            <a:ext cx="1512243" cy="1133516"/>
          </a:xfrm>
          <a:prstGeom prst="rect">
            <a:avLst/>
          </a:prstGeom>
          <a:noFill/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20272" y="3429000"/>
            <a:ext cx="815443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2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Scale>
                                      <p:cBhvr>
                                        <p:cTn id="34" dur="2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5" dur="2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9500"/>
                            </p:stCondLst>
                            <p:childTnLst>
                              <p:par>
                                <p:cTn id="39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5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decel="50000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accel="50000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decel="50000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accel="50000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2500"/>
                            </p:stCondLst>
                            <p:childTnLst>
                              <p:par>
                                <p:cTn id="54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3000"/>
                            </p:stCondLst>
                            <p:childTnLst>
                              <p:par>
                                <p:cTn id="59" presetID="35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500"/>
                            </p:stCondLst>
                            <p:childTnLst>
                              <p:par>
                                <p:cTn id="66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6000"/>
                            </p:stCondLst>
                            <p:childTnLst>
                              <p:par>
                                <p:cTn id="71" presetID="48" presetClass="exit" presetSubtype="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20000">
                                          <p:val>
                                            <p:fltVal val="90"/>
                                          </p:val>
                                        </p:tav>
                                        <p:tav tm="2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fltVal val="-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8500"/>
                            </p:stCondLst>
                            <p:childTnLst>
                              <p:par>
                                <p:cTn id="78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9000"/>
                            </p:stCondLst>
                            <p:childTnLst>
                              <p:par>
                                <p:cTn id="83" presetID="15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1500"/>
                            </p:stCondLst>
                            <p:childTnLst>
                              <p:par>
                                <p:cTn id="90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2000"/>
                            </p:stCondLst>
                            <p:childTnLst>
                              <p:par>
                                <p:cTn id="95" presetID="37" presetClass="exit" presetSubtype="0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" decel="10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4500"/>
                            </p:stCondLst>
                            <p:childTnLst>
                              <p:par>
                                <p:cTn id="102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0"/>
                            </p:stCondLst>
                            <p:childTnLst>
                              <p:par>
                                <p:cTn id="107" presetID="39" presetClass="exit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7500"/>
                            </p:stCondLst>
                            <p:childTnLst>
                              <p:par>
                                <p:cTn id="114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8000"/>
                            </p:stCondLst>
                            <p:childTnLst>
                              <p:par>
                                <p:cTn id="119" presetID="5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122" dur="1230" decel="100000"/>
                                        <p:tgtEl>
                                          <p:spTgt spid="22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123" dur="123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124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125" dur="123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126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anshoornweg.nl/wp-content/uploads/2016/02/Paradijs-op-Aarde.jpg"/>
          <p:cNvPicPr>
            <a:picLocks noChangeAspect="1" noChangeArrowheads="1"/>
          </p:cNvPicPr>
          <p:nvPr/>
        </p:nvPicPr>
        <p:blipFill>
          <a:blip r:embed="rId2" cstate="print"/>
          <a:srcRect r="1"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6" name="Wolkvormige toelichting 5"/>
          <p:cNvSpPr/>
          <p:nvPr/>
        </p:nvSpPr>
        <p:spPr>
          <a:xfrm>
            <a:off x="755576" y="188640"/>
            <a:ext cx="3456384" cy="1800200"/>
          </a:xfrm>
          <a:prstGeom prst="cloudCallout">
            <a:avLst>
              <a:gd name="adj1" fmla="val 59327"/>
              <a:gd name="adj2" fmla="val 36087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07704" y="332656"/>
            <a:ext cx="757833" cy="627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15616" y="476672"/>
            <a:ext cx="850032" cy="1028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821747">
            <a:off x="2553814" y="75583"/>
            <a:ext cx="1097095" cy="2046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11960" y="1484784"/>
            <a:ext cx="1749752" cy="276688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92080" y="1844824"/>
            <a:ext cx="670273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70819" y="836712"/>
            <a:ext cx="1201381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27984" y="836712"/>
            <a:ext cx="1464947" cy="1215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99992" y="404664"/>
            <a:ext cx="1137480" cy="939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9683139">
            <a:off x="2789114" y="2389495"/>
            <a:ext cx="1501304" cy="1856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0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3000"/>
                            </p:stCondLst>
                            <p:childTnLst>
                              <p:par>
                                <p:cTn id="4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s://www.tuinposter.nl/library/original/28577-meertje-tussen-de-rotsen-versie-1.jpg"/>
          <p:cNvPicPr>
            <a:picLocks noChangeAspect="1" noChangeArrowheads="1"/>
          </p:cNvPicPr>
          <p:nvPr/>
        </p:nvPicPr>
        <p:blipFill>
          <a:blip r:embed="rId3" cstate="print"/>
          <a:srcRect r="11068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pic>
        <p:nvPicPr>
          <p:cNvPr id="2050" name="Afbeelding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 l="66774" t="58945" r="3720" b="6133"/>
          <a:stretch>
            <a:fillRect/>
          </a:stretch>
        </p:blipFill>
        <p:spPr bwMode="auto">
          <a:xfrm>
            <a:off x="4283968" y="3002562"/>
            <a:ext cx="2304256" cy="3855438"/>
          </a:xfrm>
          <a:prstGeom prst="rect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051" name="Afbeelding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852524">
            <a:off x="4415357" y="1830014"/>
            <a:ext cx="1665117" cy="2468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048538">
            <a:off x="2504070" y="4347655"/>
            <a:ext cx="1732502" cy="214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Wolkvormige toelichting 5"/>
          <p:cNvSpPr/>
          <p:nvPr/>
        </p:nvSpPr>
        <p:spPr>
          <a:xfrm>
            <a:off x="0" y="0"/>
            <a:ext cx="3707904" cy="3168352"/>
          </a:xfrm>
          <a:prstGeom prst="cloudCallout">
            <a:avLst>
              <a:gd name="adj1" fmla="val 73232"/>
              <a:gd name="adj2" fmla="val 38924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 l="50884" t="24182" r="7718" b="31921"/>
          <a:stretch>
            <a:fillRect/>
          </a:stretch>
        </p:blipFill>
        <p:spPr bwMode="auto">
          <a:xfrm>
            <a:off x="1331640" y="188640"/>
            <a:ext cx="1584176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Afbeelding 2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91680" y="548680"/>
            <a:ext cx="855539" cy="797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2" name="Picture 2" descr="https://image.spreadshirtmedia.net/image-server/v1/designs/14313683,width=178,height=178,version=1386374955/Fluch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18806215">
            <a:off x="420600" y="717760"/>
            <a:ext cx="1165555" cy="116555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5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 0  L 0.017 0  C 0.025 0  0.034 -0.01867  0.042 -0.02133  C 0.048 -0.02133  0.059 -0.004  0.064 -0.004  C 0.071 -0.004  0.078 -0.00933  0.091 -0.00933  L 0.1 -0.216  L 0.11 0.03333  L 0.122 0  L 0.132 -0.00933  L 0.156 -0.00133  C 0.167 -0.00533  0.176 -0.02267  0.187 -0.02933  C 0.191 -0.03067  0.2 -0.032  0.206 -0.02933  C 0.212 -0.02667  0.217 -0.008  0.219 -0.00667  C 0.222 -0.00133  0.229 -0.00667  0.233 -0.004  L 0.239 0  L 0.25 0  E" pathEditMode="relative" ptsTypes="">
                                      <p:cBhvr>
                                        <p:cTn id="2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5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 0  L 0.017 0  C 0.025 0  0.034 -0.01867  0.042 -0.02133  C 0.048 -0.02133  0.059 -0.004  0.064 -0.004  C 0.071 -0.004  0.078 -0.00933  0.091 -0.00933  L 0.1 -0.216  L 0.11 0.03333  L 0.122 0  L 0.132 -0.00933  L 0.156 -0.00133  C 0.167 -0.00533  0.176 -0.02267  0.187 -0.02933  C 0.191 -0.03067  0.2 -0.032  0.206 -0.02933  C 0.212 -0.02667  0.217 -0.008  0.219 -0.00667  C 0.222 -0.00133  0.229 -0.00667  0.233 -0.004  L 0.239 0  L 0.25 0  E" pathEditMode="relative" ptsTypes="">
                                      <p:cBhvr>
                                        <p:cTn id="28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017 0  C 0.025 0  0.034 -0.01867  0.042 -0.02133  C 0.048 -0.02133  0.059 -0.004  0.064 -0.004  C 0.071 -0.004  0.078 -0.00933  0.091 -0.00933  L 0.1 -0.216  L 0.11 0.03333  L 0.122 0  L 0.132 -0.00933  L 0.156 -0.00133  C 0.167 -0.00533  0.176 -0.02267  0.187 -0.02933  C 0.191 -0.03067  0.2 -0.032  0.206 -0.02933  C 0.212 -0.02667  0.217 -0.008  0.219 -0.00667  C 0.222 -0.00133  0.229 -0.00667  0.233 -0.004  L 0.239 0  L 0.25 0  E" pathEditMode="relative" ptsTypes="">
                                      <p:cBhvr>
                                        <p:cTn id="31" dur="2000" spd="-100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017 0  C 0.025 0  0.034 -0.01867  0.042 -0.02133  C 0.048 -0.02133  0.059 -0.004  0.064 -0.004  C 0.071 -0.004  0.078 -0.00933  0.091 -0.00933  L 0.1 -0.216  L 0.11 0.03333  L 0.122 0  L 0.132 -0.00933  L 0.156 -0.00133  C 0.167 -0.00533  0.176 -0.02267  0.187 -0.02933  C 0.191 -0.03067  0.2 -0.032  0.206 -0.02933  C 0.212 -0.02667  0.217 -0.008  0.219 -0.00667  C 0.222 -0.00133  0.229 -0.00667  0.233 -0.004  L 0.239 0  L 0.25 0  E" pathEditMode="relative" ptsTypes="">
                                      <p:cBhvr>
                                        <p:cTn id="33" dur="2000" spd="-100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2" descr="http://noa.mattiascollege.nl/wp-content/uploads/2015/05/bos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21508" name="AutoShape 4" descr="http://noa.mattiascollege.nl/wp-content/uploads/2015/05/bos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21510" name="Picture 6" descr="https://s.s-bol.com/imgbase0/imagebase3/extralarge/FC/9/6/8/4/9200000035774869_2.jpg"/>
          <p:cNvPicPr>
            <a:picLocks noChangeAspect="1" noChangeArrowheads="1"/>
          </p:cNvPicPr>
          <p:nvPr/>
        </p:nvPicPr>
        <p:blipFill>
          <a:blip r:embed="rId2" cstate="print"/>
          <a:srcRect l="7361"/>
          <a:stretch>
            <a:fillRect/>
          </a:stretch>
        </p:blipFill>
        <p:spPr bwMode="auto">
          <a:xfrm>
            <a:off x="0" y="-21196"/>
            <a:ext cx="9180512" cy="6879197"/>
          </a:xfrm>
          <a:prstGeom prst="rect">
            <a:avLst/>
          </a:prstGeom>
          <a:noFill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59832" y="4236558"/>
            <a:ext cx="3285753" cy="262144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318251">
            <a:off x="3994220" y="3176819"/>
            <a:ext cx="1891340" cy="160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Afbeelding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1003903">
            <a:off x="3897836" y="2826653"/>
            <a:ext cx="2335963" cy="1570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1124755">
            <a:off x="1966102" y="3675192"/>
            <a:ext cx="1621735" cy="200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Wolkvormige toelichting 8"/>
          <p:cNvSpPr/>
          <p:nvPr/>
        </p:nvSpPr>
        <p:spPr>
          <a:xfrm>
            <a:off x="5364088" y="404664"/>
            <a:ext cx="3528392" cy="2232248"/>
          </a:xfrm>
          <a:prstGeom prst="cloudCallout">
            <a:avLst>
              <a:gd name="adj1" fmla="val -48600"/>
              <a:gd name="adj2" fmla="val 63963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32240" y="836712"/>
            <a:ext cx="1659993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60232" y="742168"/>
            <a:ext cx="1728192" cy="139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Ovale toelichting 11"/>
          <p:cNvSpPr/>
          <p:nvPr/>
        </p:nvSpPr>
        <p:spPr>
          <a:xfrm>
            <a:off x="5940152" y="836712"/>
            <a:ext cx="1008112" cy="720080"/>
          </a:xfrm>
          <a:prstGeom prst="wedgeEllipseCallout">
            <a:avLst>
              <a:gd name="adj1" fmla="val 70951"/>
              <a:gd name="adj2" fmla="val 67035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hthoek 12"/>
          <p:cNvSpPr/>
          <p:nvPr/>
        </p:nvSpPr>
        <p:spPr>
          <a:xfrm>
            <a:off x="6228184" y="764704"/>
            <a:ext cx="5052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?</a:t>
            </a:r>
            <a:endParaRPr lang="nl-NL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4" name="Rechthoek 13"/>
          <p:cNvSpPr/>
          <p:nvPr/>
        </p:nvSpPr>
        <p:spPr>
          <a:xfrm>
            <a:off x="5940152" y="764704"/>
            <a:ext cx="100317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X</a:t>
            </a:r>
            <a:endParaRPr lang="nl-NL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3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3.7037E-7 C -3.05556E-6 -3.7037E-7 0.00157 -0.00393 0.00157 -0.0037 C 0.0033 -0.00694 0.00591 -0.0081 0.00973 -0.0081 C 0.01181 -0.0081 0.01354 -0.00764 0.01493 -0.00694 C 0.01598 -0.00625 0.01719 -0.00602 0.01841 -0.00602 C 0.02084 -0.00602 0.02292 -0.00718 0.02379 -0.00856 C 0.02379 -0.00856 0.02483 -0.01018 0.02483 -0.01018 C 0.02483 -0.01018 0.02292 -0.00671 0.02292 -0.00648 C 0.02118 -0.0037 0.01858 -0.00231 0.01476 -0.00231 C 0.01285 -0.00231 0.01094 -0.00278 0.00938 -0.0037 C 0.00851 -0.00417 0.00729 -0.0044 0.00625 -0.0044 C 0.00365 -0.0044 0.00157 -0.00347 0.00087 -0.00185 C 0.00087 -0.00185 -3.05556E-6 -3.7037E-7 -3.05556E-6 -3.7037E-7 Z " pathEditMode="relative" rAng="0" ptsTypes="fffffffffffff">
                                      <p:cBhvr>
                                        <p:cTn id="11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" y="-5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07407E-6 C -4.16667E-6 -4.07407E-6 0.00157 -0.00393 0.00157 -0.0037 C 0.0033 -0.00694 0.00591 -0.0081 0.00973 -0.0081 C 0.01181 -0.0081 0.01355 -0.00763 0.01493 -0.00694 C 0.01598 -0.00625 0.01719 -0.00601 0.01841 -0.00601 C 0.02084 -0.00601 0.02292 -0.00717 0.02379 -0.00856 C 0.02379 -0.00856 0.02483 -0.01018 0.02483 -0.01018 C 0.02483 -0.01018 0.02292 -0.00671 0.02292 -0.00648 C 0.02118 -0.0037 0.01858 -0.00231 0.01476 -0.00231 C 0.01285 -0.00231 0.01094 -0.00277 0.00938 -0.0037 C 0.00851 -0.00416 0.0073 -0.00439 0.00625 -0.00439 C 0.00365 -0.00439 0.00157 -0.00347 0.00087 -0.00185 C 0.00087 -0.00185 -4.16667E-6 -4.07407E-6 -4.16667E-6 -4.07407E-6 Z " pathEditMode="relative" rAng="0" ptsTypes="fffffffffffff">
                                      <p:cBhvr>
                                        <p:cTn id="13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" y="-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000"/>
                            </p:stCondLst>
                            <p:childTnLst>
                              <p:par>
                                <p:cTn id="41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2" grpId="0" animBg="1"/>
      <p:bldP spid="12" grpId="1" animBg="1"/>
      <p:bldP spid="13" grpId="0"/>
      <p:bldP spid="13" grpId="1"/>
      <p:bldP spid="14" grpId="0"/>
      <p:bldP spid="14" grpId="1"/>
    </p:bldLst>
  </p:timing>
</p:sld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2470</TotalTime>
  <Words>29</Words>
  <Application>Microsoft Office PowerPoint</Application>
  <PresentationFormat>Diavoorstelling (4:3)</PresentationFormat>
  <Paragraphs>28</Paragraphs>
  <Slides>37</Slides>
  <Notes>23</Notes>
  <HiddenSlides>0</HiddenSlides>
  <MMClips>9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37</vt:i4>
      </vt:variant>
    </vt:vector>
  </HeadingPairs>
  <TitlesOfParts>
    <vt:vector size="38" baseType="lpstr">
      <vt:lpstr>Office-thema</vt:lpstr>
      <vt:lpstr>Dia 1</vt:lpstr>
      <vt:lpstr>Dia 2</vt:lpstr>
      <vt:lpstr>Dia 3</vt:lpstr>
      <vt:lpstr>Dia 4</vt:lpstr>
      <vt:lpstr>Dia 5</vt:lpstr>
      <vt:lpstr>Dia 6</vt:lpstr>
      <vt:lpstr>Dia 7</vt:lpstr>
      <vt:lpstr>Dia 8</vt:lpstr>
      <vt:lpstr>Dia 9</vt:lpstr>
      <vt:lpstr>Dia 10</vt:lpstr>
      <vt:lpstr>Dia 11</vt:lpstr>
      <vt:lpstr>Dia 12</vt:lpstr>
      <vt:lpstr>Dia 13</vt:lpstr>
      <vt:lpstr>Dia 14</vt:lpstr>
      <vt:lpstr>Dia 15</vt:lpstr>
      <vt:lpstr>Dia 16</vt:lpstr>
      <vt:lpstr>Dia 17</vt:lpstr>
      <vt:lpstr>Dia 18</vt:lpstr>
      <vt:lpstr>Dia 19</vt:lpstr>
      <vt:lpstr>Dia 20</vt:lpstr>
      <vt:lpstr>Dia 21</vt:lpstr>
      <vt:lpstr>Dia 22</vt:lpstr>
      <vt:lpstr>Dia 23</vt:lpstr>
      <vt:lpstr>Dia 24</vt:lpstr>
      <vt:lpstr>Dia 25</vt:lpstr>
      <vt:lpstr>Dia 26</vt:lpstr>
      <vt:lpstr>Dia 27</vt:lpstr>
      <vt:lpstr>Dia 28</vt:lpstr>
      <vt:lpstr>Dia 29</vt:lpstr>
      <vt:lpstr>Dia 30</vt:lpstr>
      <vt:lpstr>Dia 31</vt:lpstr>
      <vt:lpstr>Dia 32</vt:lpstr>
      <vt:lpstr>Dia 33</vt:lpstr>
      <vt:lpstr>Dia 34</vt:lpstr>
      <vt:lpstr>Dia 35</vt:lpstr>
      <vt:lpstr>Dia 36</vt:lpstr>
      <vt:lpstr>Dia 37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home</dc:creator>
  <cp:lastModifiedBy>home</cp:lastModifiedBy>
  <cp:revision>309</cp:revision>
  <dcterms:created xsi:type="dcterms:W3CDTF">2016-06-17T19:09:37Z</dcterms:created>
  <dcterms:modified xsi:type="dcterms:W3CDTF">2016-09-19T20:43:22Z</dcterms:modified>
</cp:coreProperties>
</file>