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14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D1527-7CC4-4172-A411-4EC53FBDBFBE}" type="datetimeFigureOut">
              <a:rPr lang="nl-NL"/>
              <a:pPr>
                <a:defRPr/>
              </a:pPr>
              <a:t>22-4-2016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D816E-762C-42F7-8303-81703567FC3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D5BCF-B426-415C-9028-CEAADCA38BB4}" type="datetimeFigureOut">
              <a:rPr lang="nl-NL"/>
              <a:pPr>
                <a:defRPr/>
              </a:pPr>
              <a:t>22-4-2016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DFA84-B076-4B6B-9543-18CD9755923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26E8E-878E-4485-9747-6A0E67AD445E}" type="datetimeFigureOut">
              <a:rPr lang="nl-NL"/>
              <a:pPr>
                <a:defRPr/>
              </a:pPr>
              <a:t>22-4-2016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D8C7A-0AC0-4572-8368-BC2079A165C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D111E-AA2E-4E91-B1B9-ACB4261FD6C7}" type="datetimeFigureOut">
              <a:rPr lang="nl-NL"/>
              <a:pPr>
                <a:defRPr/>
              </a:pPr>
              <a:t>22-4-2016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57871-78D1-425D-9FC7-CF0ECAB73A1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FC9FA-825F-4E76-81D6-673DA9EA877F}" type="datetimeFigureOut">
              <a:rPr lang="nl-NL"/>
              <a:pPr>
                <a:defRPr/>
              </a:pPr>
              <a:t>22-4-2016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2331A-EE2B-4355-82A3-02046EC42F3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CCBE0-2EB6-47EF-8E44-89ABF1E83640}" type="datetimeFigureOut">
              <a:rPr lang="nl-NL"/>
              <a:pPr>
                <a:defRPr/>
              </a:pPr>
              <a:t>22-4-2016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4525F-A539-44F9-B1B4-6702C3A4B23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26FD4F-D459-4578-83DE-2D1785690B92}" type="datetimeFigureOut">
              <a:rPr lang="nl-NL"/>
              <a:pPr>
                <a:defRPr/>
              </a:pPr>
              <a:t>22-4-2016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CA812-05A7-420D-BDCF-143278C34C6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355DB-1F9E-4F89-AA44-EBCC709DECEF}" type="datetimeFigureOut">
              <a:rPr lang="nl-NL"/>
              <a:pPr>
                <a:defRPr/>
              </a:pPr>
              <a:t>22-4-2016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542F1-F32D-4D82-8C5E-00F53722520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4057F-D8A4-4C31-8758-F238AAAB9CA2}" type="datetimeFigureOut">
              <a:rPr lang="nl-NL"/>
              <a:pPr>
                <a:defRPr/>
              </a:pPr>
              <a:t>22-4-2016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965E0-712C-40FC-81D5-B2040080605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7A841-127A-4E8D-B2F1-9B4D25B20DD1}" type="datetimeFigureOut">
              <a:rPr lang="nl-NL"/>
              <a:pPr>
                <a:defRPr/>
              </a:pPr>
              <a:t>22-4-2016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4E44F-6EBE-4AEF-B2EA-225BA660989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575C4-B9B8-4E3C-9BBA-508438EA197E}" type="datetimeFigureOut">
              <a:rPr lang="nl-NL"/>
              <a:pPr>
                <a:defRPr/>
              </a:pPr>
              <a:t>22-4-2016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42A3F-D31C-41CC-8778-C61CF6DE7D0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4F9AFDC-409E-4C2C-BAB1-8FB240A7560D}" type="datetimeFigureOut">
              <a:rPr lang="nl-NL"/>
              <a:pPr>
                <a:defRPr/>
              </a:pPr>
              <a:t>22-4-2016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E861783-424D-4654-9320-29B62F60560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hthoek 32"/>
          <p:cNvSpPr/>
          <p:nvPr/>
        </p:nvSpPr>
        <p:spPr>
          <a:xfrm>
            <a:off x="1116013" y="-26988"/>
            <a:ext cx="6840537" cy="6858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34" name="Tekstvak 63"/>
          <p:cNvSpPr txBox="1">
            <a:spLocks noChangeArrowheads="1"/>
          </p:cNvSpPr>
          <p:nvPr/>
        </p:nvSpPr>
        <p:spPr bwMode="auto">
          <a:xfrm>
            <a:off x="1116013" y="2276475"/>
            <a:ext cx="6840537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sz="3200" b="1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EN  NIET</a:t>
            </a:r>
          </a:p>
          <a:p>
            <a:pPr algn="ctr"/>
            <a:r>
              <a:rPr lang="nl-NL" sz="3200" b="1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TERUGKOMEN!</a:t>
            </a:r>
          </a:p>
          <a:p>
            <a:pPr algn="ctr"/>
            <a:endParaRPr lang="nl-NL" sz="3200" b="1" dirty="0">
              <a:solidFill>
                <a:schemeClr val="bg1"/>
              </a:solidFill>
              <a:latin typeface="Cambria Math" pitchFamily="18" charset="0"/>
              <a:ea typeface="Cambria Math" pitchFamily="18" charset="0"/>
              <a:cs typeface="Cambria Math" pitchFamily="18" charset="0"/>
            </a:endParaRPr>
          </a:p>
          <a:p>
            <a:pPr algn="ctr"/>
            <a:r>
              <a:rPr lang="nl-NL" b="1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Tot</a:t>
            </a:r>
          </a:p>
          <a:p>
            <a:pPr algn="ctr"/>
            <a:r>
              <a:rPr lang="nl-NL" b="1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Ik</a:t>
            </a:r>
          </a:p>
          <a:p>
            <a:pPr algn="ctr"/>
            <a:r>
              <a:rPr lang="nl-NL" b="1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Het</a:t>
            </a:r>
          </a:p>
          <a:p>
            <a:pPr algn="ctr"/>
            <a:r>
              <a:rPr lang="nl-NL" b="1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Zeg.</a:t>
            </a:r>
          </a:p>
        </p:txBody>
      </p:sp>
      <p:pic>
        <p:nvPicPr>
          <p:cNvPr id="31" name="Picture 1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29095"/>
          <a:stretch>
            <a:fillRect/>
          </a:stretch>
        </p:blipFill>
        <p:spPr bwMode="auto">
          <a:xfrm>
            <a:off x="1115616" y="-27384"/>
            <a:ext cx="683895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Tekstvak 31"/>
          <p:cNvSpPr txBox="1">
            <a:spLocks noChangeArrowheads="1"/>
          </p:cNvSpPr>
          <p:nvPr/>
        </p:nvSpPr>
        <p:spPr bwMode="auto">
          <a:xfrm>
            <a:off x="1115616" y="5732067"/>
            <a:ext cx="68405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b="1" dirty="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WEG JIJ, groot groen griezelmonster!</a:t>
            </a:r>
          </a:p>
        </p:txBody>
      </p:sp>
      <p:pic>
        <p:nvPicPr>
          <p:cNvPr id="29" name="Picture 1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b="28581"/>
          <a:stretch>
            <a:fillRect/>
          </a:stretch>
        </p:blipFill>
        <p:spPr bwMode="auto">
          <a:xfrm>
            <a:off x="1116013" y="-26988"/>
            <a:ext cx="6838950" cy="690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Tekstvak 29"/>
          <p:cNvSpPr txBox="1">
            <a:spLocks noChangeArrowheads="1"/>
          </p:cNvSpPr>
          <p:nvPr/>
        </p:nvSpPr>
        <p:spPr bwMode="auto">
          <a:xfrm>
            <a:off x="1116013" y="5661025"/>
            <a:ext cx="68405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b="1" dirty="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GA  WEG, glinsterende gele ogen!</a:t>
            </a:r>
          </a:p>
        </p:txBody>
      </p:sp>
      <p:pic>
        <p:nvPicPr>
          <p:cNvPr id="27" name="Picture 1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29260"/>
          <a:stretch>
            <a:fillRect/>
          </a:stretch>
        </p:blipFill>
        <p:spPr bwMode="auto">
          <a:xfrm>
            <a:off x="1115616" y="-27384"/>
            <a:ext cx="6838950" cy="6842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Tekstvak 27"/>
          <p:cNvSpPr txBox="1">
            <a:spLocks noChangeArrowheads="1"/>
          </p:cNvSpPr>
          <p:nvPr/>
        </p:nvSpPr>
        <p:spPr bwMode="auto">
          <a:xfrm>
            <a:off x="1115616" y="5732067"/>
            <a:ext cx="68405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b="1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GA  WEG, scherpe witte tanden!</a:t>
            </a:r>
          </a:p>
        </p:txBody>
      </p:sp>
      <p:pic>
        <p:nvPicPr>
          <p:cNvPr id="25" name="Picture 1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29095"/>
          <a:stretch>
            <a:fillRect/>
          </a:stretch>
        </p:blipFill>
        <p:spPr bwMode="auto">
          <a:xfrm>
            <a:off x="1116013" y="-26988"/>
            <a:ext cx="683895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kstvak 25"/>
          <p:cNvSpPr txBox="1">
            <a:spLocks noChangeArrowheads="1"/>
          </p:cNvSpPr>
          <p:nvPr/>
        </p:nvSpPr>
        <p:spPr bwMode="auto">
          <a:xfrm>
            <a:off x="1116013" y="5805488"/>
            <a:ext cx="68405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b="1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GA  WEG, vuurrode mond!</a:t>
            </a:r>
          </a:p>
        </p:txBody>
      </p:sp>
      <p:pic>
        <p:nvPicPr>
          <p:cNvPr id="23" name="Picture 1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29095"/>
          <a:stretch>
            <a:fillRect/>
          </a:stretch>
        </p:blipFill>
        <p:spPr bwMode="auto">
          <a:xfrm>
            <a:off x="1115616" y="-43037"/>
            <a:ext cx="683895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Tekstvak 23"/>
          <p:cNvSpPr txBox="1">
            <a:spLocks noChangeArrowheads="1"/>
          </p:cNvSpPr>
          <p:nvPr/>
        </p:nvSpPr>
        <p:spPr bwMode="auto">
          <a:xfrm>
            <a:off x="1115616" y="5860876"/>
            <a:ext cx="68405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b="1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GA  WEG	, enge grote kop!</a:t>
            </a:r>
          </a:p>
        </p:txBody>
      </p:sp>
      <p:pic>
        <p:nvPicPr>
          <p:cNvPr id="21" name="Picture 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28581"/>
          <a:stretch>
            <a:fillRect/>
          </a:stretch>
        </p:blipFill>
        <p:spPr bwMode="auto">
          <a:xfrm>
            <a:off x="1116013" y="-26988"/>
            <a:ext cx="6838950" cy="690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kstvak 21"/>
          <p:cNvSpPr txBox="1">
            <a:spLocks noChangeArrowheads="1"/>
          </p:cNvSpPr>
          <p:nvPr/>
        </p:nvSpPr>
        <p:spPr bwMode="auto">
          <a:xfrm>
            <a:off x="1116013" y="5876925"/>
            <a:ext cx="68405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b="1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GA  WEG, lange blauwgroene neus!</a:t>
            </a:r>
          </a:p>
        </p:txBody>
      </p:sp>
      <p:pic>
        <p:nvPicPr>
          <p:cNvPr id="19" name="Afbeelding 1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28790"/>
          <a:stretch>
            <a:fillRect/>
          </a:stretch>
        </p:blipFill>
        <p:spPr bwMode="auto">
          <a:xfrm>
            <a:off x="1116013" y="-26988"/>
            <a:ext cx="6838950" cy="687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kstvak 19"/>
          <p:cNvSpPr txBox="1">
            <a:spLocks noChangeArrowheads="1"/>
          </p:cNvSpPr>
          <p:nvPr/>
        </p:nvSpPr>
        <p:spPr bwMode="auto">
          <a:xfrm>
            <a:off x="1116013" y="5949950"/>
            <a:ext cx="68405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b="1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GA  WEG, kleine wriemeloortjes!</a:t>
            </a:r>
          </a:p>
        </p:txBody>
      </p:sp>
      <p:pic>
        <p:nvPicPr>
          <p:cNvPr id="16" name="Afbeelding 15"/>
          <p:cNvPicPr>
            <a:picLocks noChangeAspect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28410"/>
          <a:stretch>
            <a:fillRect/>
          </a:stretch>
        </p:blipFill>
        <p:spPr bwMode="auto">
          <a:xfrm>
            <a:off x="1116013" y="-53976"/>
            <a:ext cx="6838950" cy="6911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kstvak 16"/>
          <p:cNvSpPr txBox="1">
            <a:spLocks noChangeArrowheads="1"/>
          </p:cNvSpPr>
          <p:nvPr/>
        </p:nvSpPr>
        <p:spPr bwMode="auto">
          <a:xfrm>
            <a:off x="1115616" y="5807223"/>
            <a:ext cx="68405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b="1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DUS… GA  WEG,</a:t>
            </a:r>
          </a:p>
          <a:p>
            <a:pPr algn="ctr"/>
            <a:r>
              <a:rPr lang="nl-NL" b="1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Paarse piekhaartjes!</a:t>
            </a:r>
          </a:p>
        </p:txBody>
      </p:sp>
      <p:sp>
        <p:nvSpPr>
          <p:cNvPr id="18" name="Tekstvak 17"/>
          <p:cNvSpPr txBox="1">
            <a:spLocks noChangeArrowheads="1"/>
          </p:cNvSpPr>
          <p:nvPr/>
        </p:nvSpPr>
        <p:spPr bwMode="auto">
          <a:xfrm>
            <a:off x="1115616" y="5805264"/>
            <a:ext cx="68405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b="1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En een enge grote kop.</a:t>
            </a:r>
          </a:p>
          <a:p>
            <a:pPr algn="ctr"/>
            <a:r>
              <a:rPr lang="nl-NL" b="1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MAAR  IK  BEN  NIET  BANG  VOOR  JOU!</a:t>
            </a:r>
          </a:p>
        </p:txBody>
      </p:sp>
      <p:pic>
        <p:nvPicPr>
          <p:cNvPr id="14" name="Afbeelding 2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28577"/>
          <a:stretch>
            <a:fillRect/>
          </a:stretch>
        </p:blipFill>
        <p:spPr bwMode="auto">
          <a:xfrm>
            <a:off x="1116013" y="-26988"/>
            <a:ext cx="6838950" cy="689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kstvak 14"/>
          <p:cNvSpPr txBox="1">
            <a:spLocks noChangeArrowheads="1"/>
          </p:cNvSpPr>
          <p:nvPr/>
        </p:nvSpPr>
        <p:spPr bwMode="auto">
          <a:xfrm>
            <a:off x="1116013" y="5651500"/>
            <a:ext cx="68405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b="1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paarse piekhaartjes,</a:t>
            </a:r>
          </a:p>
        </p:txBody>
      </p:sp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28754"/>
          <a:stretch>
            <a:fillRect/>
          </a:stretch>
        </p:blipFill>
        <p:spPr bwMode="auto">
          <a:xfrm>
            <a:off x="1115616" y="-27384"/>
            <a:ext cx="6838950" cy="6889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kstvak 12"/>
          <p:cNvSpPr txBox="1">
            <a:spLocks noChangeArrowheads="1"/>
          </p:cNvSpPr>
          <p:nvPr/>
        </p:nvSpPr>
        <p:spPr bwMode="auto">
          <a:xfrm>
            <a:off x="1115616" y="5724129"/>
            <a:ext cx="68405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b="1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twee kleine wriemeloortjes,</a:t>
            </a:r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28925"/>
          <a:stretch>
            <a:fillRect/>
          </a:stretch>
        </p:blipFill>
        <p:spPr bwMode="auto">
          <a:xfrm>
            <a:off x="1116013" y="-26988"/>
            <a:ext cx="6838950" cy="6873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kstvak 10"/>
          <p:cNvSpPr txBox="1">
            <a:spLocks noChangeArrowheads="1"/>
          </p:cNvSpPr>
          <p:nvPr/>
        </p:nvSpPr>
        <p:spPr bwMode="auto">
          <a:xfrm>
            <a:off x="1116013" y="5795963"/>
            <a:ext cx="68405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b="1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een vuurrode mond met scherpe witte tanden,</a:t>
            </a: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29259"/>
          <a:stretch>
            <a:fillRect/>
          </a:stretch>
        </p:blipFill>
        <p:spPr bwMode="auto">
          <a:xfrm>
            <a:off x="1116013" y="-26988"/>
            <a:ext cx="6838950" cy="6842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kstvak 8"/>
          <p:cNvSpPr txBox="1">
            <a:spLocks noChangeArrowheads="1"/>
          </p:cNvSpPr>
          <p:nvPr/>
        </p:nvSpPr>
        <p:spPr bwMode="auto">
          <a:xfrm>
            <a:off x="1116013" y="5724525"/>
            <a:ext cx="68405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b="1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een lange blauwgroene neus,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28410"/>
          <a:stretch>
            <a:fillRect/>
          </a:stretch>
        </p:blipFill>
        <p:spPr bwMode="auto">
          <a:xfrm>
            <a:off x="1116013" y="-26988"/>
            <a:ext cx="6840537" cy="6924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kstvak 6"/>
          <p:cNvSpPr txBox="1">
            <a:spLocks noChangeArrowheads="1"/>
          </p:cNvSpPr>
          <p:nvPr/>
        </p:nvSpPr>
        <p:spPr bwMode="auto">
          <a:xfrm>
            <a:off x="1116013" y="5516563"/>
            <a:ext cx="68405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b="1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heeft twee glinsterende gele ogen,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15" cstate="print"/>
          <a:srcRect b="28410"/>
          <a:stretch>
            <a:fillRect/>
          </a:stretch>
        </p:blipFill>
        <p:spPr bwMode="auto">
          <a:xfrm>
            <a:off x="1116013" y="0"/>
            <a:ext cx="683895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kstvak 4"/>
          <p:cNvSpPr txBox="1">
            <a:spLocks noChangeArrowheads="1"/>
          </p:cNvSpPr>
          <p:nvPr/>
        </p:nvSpPr>
        <p:spPr bwMode="auto">
          <a:xfrm>
            <a:off x="1116013" y="5732463"/>
            <a:ext cx="68405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b="1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HET GROTE GROENE GRIEZELMONSTER…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7" dur="2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17" dur="2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27" dur="2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6" dur="2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37" dur="2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6" dur="2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47" dur="2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6" dur="2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57" dur="2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5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4" dur="2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75" dur="2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7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4" dur="2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85" dur="2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8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4" dur="2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95" dur="2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4" dur="2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105" dur="2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10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4" dur="2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115" dur="2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11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4" dur="2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125" dur="2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12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4" dur="2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135" dur="2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13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4" dur="2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145" dur="2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14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0" grpId="0"/>
      <p:bldP spid="28" grpId="0"/>
      <p:bldP spid="26" grpId="0"/>
      <p:bldP spid="24" grpId="0"/>
      <p:bldP spid="22" grpId="0"/>
      <p:bldP spid="20" grpId="0"/>
      <p:bldP spid="17" grpId="0"/>
      <p:bldP spid="17" grpId="1"/>
      <p:bldP spid="18" grpId="0"/>
      <p:bldP spid="15" grpId="0"/>
      <p:bldP spid="13" grpId="0"/>
      <p:bldP spid="11" grpId="0"/>
      <p:bldP spid="9" grpId="0"/>
      <p:bldP spid="7" grpId="0"/>
      <p:bldP spid="5" grpId="0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104</Words>
  <Application>Microsoft Office PowerPoint</Application>
  <PresentationFormat>Diavoorstelling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Calibri</vt:lpstr>
      <vt:lpstr>Arial</vt:lpstr>
      <vt:lpstr>Cambria Math</vt:lpstr>
      <vt:lpstr>Office-thema</vt:lpstr>
      <vt:lpstr>Dia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home</dc:creator>
  <cp:lastModifiedBy>home</cp:lastModifiedBy>
  <cp:revision>18</cp:revision>
  <dcterms:created xsi:type="dcterms:W3CDTF">2016-04-22T16:11:41Z</dcterms:created>
  <dcterms:modified xsi:type="dcterms:W3CDTF">2016-04-22T18:45:02Z</dcterms:modified>
</cp:coreProperties>
</file>