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E025-5805-435A-87BE-9F8600FDAF38}" type="datetimeFigureOut">
              <a:rPr lang="nl-NL" smtClean="0"/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AC39-917D-4A55-8BB3-9E1851659C4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3375"/>
            <a:ext cx="65151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0102" y="1268760"/>
            <a:ext cx="5810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37112"/>
            <a:ext cx="2305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7131" y="260648"/>
            <a:ext cx="2828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003" y="980728"/>
            <a:ext cx="1981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4" y="3068960"/>
            <a:ext cx="28289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886075"/>
            <a:ext cx="17907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200150"/>
            <a:ext cx="1295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348880"/>
            <a:ext cx="1152128" cy="9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59632" y="5366815"/>
            <a:ext cx="1008112" cy="10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8336" y="3861048"/>
            <a:ext cx="11732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725144"/>
            <a:ext cx="1106041" cy="11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988840"/>
            <a:ext cx="119502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psdgraphics.com/file/rose-blurry-l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372533" cy="7029400"/>
          </a:xfrm>
          <a:prstGeom prst="rect">
            <a:avLst/>
          </a:prstGeom>
          <a:noFill/>
        </p:spPr>
      </p:pic>
      <p:sp>
        <p:nvSpPr>
          <p:cNvPr id="6" name="Ovaal 5"/>
          <p:cNvSpPr/>
          <p:nvPr/>
        </p:nvSpPr>
        <p:spPr>
          <a:xfrm>
            <a:off x="2123728" y="3429000"/>
            <a:ext cx="216024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348880"/>
            <a:ext cx="60864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s://lh3.googleusercontent.com/-2qnzJW197dU/VbeKAnClbuI/AAAAAAAAVIM/zh59obOU4rg/w600-h400/530048353e537fce48965730470336e1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-171400"/>
            <a:ext cx="105441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encrypted-tbn2.gstatic.com/images?q=tbn:ANd9GcTAQeOILoiUjXogelswMRwZKZOkmN9eKjBOS6HXPwWLg6EYYL8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6" name="Ovaal 5"/>
          <p:cNvSpPr/>
          <p:nvPr/>
        </p:nvSpPr>
        <p:spPr>
          <a:xfrm>
            <a:off x="611560" y="3933056"/>
            <a:ext cx="792088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196752" y="3048000"/>
            <a:ext cx="5629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ttp://bestanimations.com/Holidays/Fireworks/fireworks-animation-33-2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30203"/>
              </a:clrFrom>
              <a:clrTo>
                <a:srgbClr val="0302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-2187624"/>
            <a:ext cx="6745932" cy="6611015"/>
          </a:xfrm>
          <a:prstGeom prst="rect">
            <a:avLst/>
          </a:prstGeom>
          <a:noFill/>
        </p:spPr>
      </p:pic>
      <p:pic>
        <p:nvPicPr>
          <p:cNvPr id="2052" name="Picture 4" descr="http://bestanimations.com/Holidays/Fireworks/animatedfireworks-14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4" y="1196752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saudibeautyblog.com/wp-content/uploads/2014/10/glass_do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94" r="15094"/>
          <a:stretch>
            <a:fillRect/>
          </a:stretch>
        </p:blipFill>
        <p:spPr bwMode="auto">
          <a:xfrm>
            <a:off x="2267744" y="0"/>
            <a:ext cx="2664296" cy="3816424"/>
          </a:xfrm>
          <a:prstGeom prst="rect">
            <a:avLst/>
          </a:prstGeom>
          <a:noFill/>
        </p:spPr>
      </p:pic>
      <p:pic>
        <p:nvPicPr>
          <p:cNvPr id="3080" name="Picture 8" descr="http://www.wellitjustmakesscents.com/images/products/0556_bottle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2" r="23159"/>
          <a:stretch>
            <a:fillRect/>
          </a:stretch>
        </p:blipFill>
        <p:spPr bwMode="auto">
          <a:xfrm>
            <a:off x="827584" y="1268760"/>
            <a:ext cx="2088232" cy="2857500"/>
          </a:xfrm>
          <a:prstGeom prst="rect">
            <a:avLst/>
          </a:prstGeom>
          <a:noFill/>
        </p:spPr>
      </p:pic>
      <p:pic>
        <p:nvPicPr>
          <p:cNvPr id="3084" name="Picture 12" descr="http://packagingoptionsdirect.com/content/images/thumbs/0000508_169-oz-clear-glass-cork-top-square-bottl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10" r="26921"/>
          <a:stretch>
            <a:fillRect/>
          </a:stretch>
        </p:blipFill>
        <p:spPr bwMode="auto">
          <a:xfrm>
            <a:off x="5580112" y="2924944"/>
            <a:ext cx="1656184" cy="3810000"/>
          </a:xfrm>
          <a:prstGeom prst="rect">
            <a:avLst/>
          </a:prstGeom>
          <a:noFill/>
        </p:spPr>
      </p:pic>
      <p:pic>
        <p:nvPicPr>
          <p:cNvPr id="3086" name="Picture 14" descr="https://www.beanilla.com/media/catalog/product/cache/1/image/600x600/9df78eab33525d08d6e5fb8d27136e95/2/0/2012-beanilla_598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59" r="38261"/>
          <a:stretch>
            <a:fillRect/>
          </a:stretch>
        </p:blipFill>
        <p:spPr bwMode="auto">
          <a:xfrm>
            <a:off x="7596336" y="908720"/>
            <a:ext cx="1296144" cy="5715000"/>
          </a:xfrm>
          <a:prstGeom prst="rect">
            <a:avLst/>
          </a:prstGeom>
          <a:noFill/>
        </p:spPr>
      </p:pic>
      <p:sp>
        <p:nvSpPr>
          <p:cNvPr id="11" name="Ovaal 10"/>
          <p:cNvSpPr/>
          <p:nvPr/>
        </p:nvSpPr>
        <p:spPr>
          <a:xfrm>
            <a:off x="3059832" y="3212976"/>
            <a:ext cx="1224136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847975"/>
            <a:ext cx="51625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blueskycollection.com/store/pc/catalog/smallroundjar_660_detai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37112"/>
            <a:ext cx="2253630" cy="2253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 cstate="print"/>
          <a:srcRect r="11547"/>
          <a:stretch>
            <a:fillRect/>
          </a:stretch>
        </p:blipFill>
        <p:spPr bwMode="auto">
          <a:xfrm>
            <a:off x="-1" y="0"/>
            <a:ext cx="91944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 descr="https://pixabay.com/static/uploads/photo/2014/04/05/11/39/rain-316579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 descr="https://pixabay.com/static/uploads/photo/2014/04/05/11/39/rain-316579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4" name="AutoShape 8" descr="https://pixabay.com/static/uploads/photo/2014/04/05/11/39/rain-316579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6" name="AutoShape 10" descr="https://pixabay.com/static/uploads/photo/2014/04/05/11/39/rain-316579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0" name="AutoShape 14" descr="https://pixabay.com/static/uploads/photo/2014/04/05/11/39/rain-316579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2" name="AutoShape 16" descr="Regen, Achtergrond, Drop, Weer, Water, Storm, Dou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6444208" y="3573016"/>
            <a:ext cx="720080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525" y="2708920"/>
            <a:ext cx="57054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www.beanilla.com/media/catalog/product/cache/1/image/600x600/9df78eab33525d08d6e5fb8d27136e95/2/0/2012-beanilla_59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19" r="39521"/>
          <a:stretch>
            <a:fillRect/>
          </a:stretch>
        </p:blipFill>
        <p:spPr bwMode="auto">
          <a:xfrm>
            <a:off x="539552" y="908720"/>
            <a:ext cx="1152128" cy="5715000"/>
          </a:xfrm>
          <a:prstGeom prst="rect">
            <a:avLst/>
          </a:prstGeom>
          <a:noFill/>
        </p:spPr>
      </p:pic>
      <p:pic>
        <p:nvPicPr>
          <p:cNvPr id="4116" name="Picture 20" descr="http://i716.photobucket.com/albums/ww168/picperson32/Raining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75588" y="521295"/>
            <a:ext cx="8448940" cy="6336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energizecounseling.com/wp-content/uploads/2015/04/SunBkgr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5131" name="Picture 11" descr="http://hdwallpaperfun.com/wp-content/uploads/2015/04/Yellow-Sunflower-Wallpaper-1920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>
            <a:off x="0" y="-1"/>
            <a:ext cx="9259576" cy="6857999"/>
          </a:xfrm>
          <a:prstGeom prst="rect">
            <a:avLst/>
          </a:prstGeom>
          <a:noFill/>
        </p:spPr>
      </p:pic>
      <p:sp>
        <p:nvSpPr>
          <p:cNvPr id="5" name="Ovaal 4"/>
          <p:cNvSpPr/>
          <p:nvPr/>
        </p:nvSpPr>
        <p:spPr>
          <a:xfrm>
            <a:off x="1979712" y="3933056"/>
            <a:ext cx="1008112" cy="9361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284984"/>
            <a:ext cx="5334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cdg-zvanche.com/wp-content/themes/cdg-zvanche/images/buttfl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906010"/>
            <a:ext cx="1296144" cy="1631511"/>
          </a:xfrm>
          <a:prstGeom prst="rect">
            <a:avLst/>
          </a:prstGeom>
          <a:noFill/>
        </p:spPr>
      </p:pic>
      <p:pic>
        <p:nvPicPr>
          <p:cNvPr id="12" name="Picture 12" descr="http://packagingoptionsdirect.com/content/images/thumbs/0000508_169-oz-clear-glass-cork-top-square-bottle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10" r="26921"/>
          <a:stretch>
            <a:fillRect/>
          </a:stretch>
        </p:blipFill>
        <p:spPr bwMode="auto">
          <a:xfrm>
            <a:off x="7487816" y="2852936"/>
            <a:ext cx="1656184" cy="3810000"/>
          </a:xfrm>
          <a:prstGeom prst="rect">
            <a:avLst/>
          </a:prstGeom>
          <a:noFill/>
        </p:spPr>
      </p:pic>
      <p:pic>
        <p:nvPicPr>
          <p:cNvPr id="5129" name="Picture 9" descr="http://cdg-zvanche.com/wp-content/themes/cdg-zvanche/images/buttfl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93096"/>
            <a:ext cx="1408404" cy="1772817"/>
          </a:xfrm>
          <a:prstGeom prst="rect">
            <a:avLst/>
          </a:prstGeom>
          <a:noFill/>
        </p:spPr>
      </p:pic>
      <p:pic>
        <p:nvPicPr>
          <p:cNvPr id="10" name="Picture 9" descr="http://cdg-zvanche.com/wp-content/themes/cdg-zvanche/images/buttfl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40152" y="1844824"/>
            <a:ext cx="1296144" cy="163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12 -0.08588 C -0.15365 -0.09282 -0.1375 -0.16759 -0.09636 -0.1625 C -0.03403 -0.15555 -0.00955 -0.10254 0.04809 -0.15555 C 0.0842 -0.1868 0.12656 -0.26597 0.15798 -0.26365 C 0.22864 -0.26111 0.24323 -0.17963 0.24323 -0.10509 C 0.24496 0.0007 0.15312 0.08959 0.04149 0.09954 C -0.07171 0.10672 -0.16528 -0.00648 -0.15712 -0.08588 Z " pathEditMode="relative" rAng="0" ptsTypes="fffffff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6365 C -0.30695 -0.28635 0.39774 -0.28635 0.05607 0.06365 C 0.39774 -0.28635 0.39774 0.45509 0.05607 0.09583 C 0.39774 0.45509 -0.30695 0.45509 0.02552 0.09583 C -0.30695 0.45509 -0.30695 -0.28635 0.02552 0.0636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8102 C -2.77778E-6 0.08125 0.01702 -0.03495 0.01702 -0.03472 C 0.03403 -0.12986 0.06094 -0.16736 0.1 -0.16736 C 0.11997 -0.16736 0.13802 -0.15324 0.15209 -0.12986 C 0.16198 -0.11389 0.17396 -0.10486 0.18698 -0.10486 C 0.21198 -0.10486 0.23299 -0.13703 0.24098 -0.18333 C 0.24098 -0.18287 0.25 -0.23865 0.25 -0.23842 C 0.25 -0.23865 0.23195 -0.12083 0.23195 -0.1206 C 0.21493 -0.02801 0.18802 0.00949 0.15 0.00949 C 0.13004 0.00949 0.11094 -0.00463 0.09601 -0.02986 C 0.08698 -0.04398 0.075 -0.05301 0.06302 -0.05301 C 0.03802 -0.05301 0.01702 -0.02083 0.00903 0.02547 C 0.00903 0.0257 -2.77778E-6 0.08102 -2.77778E-6 0.08125 Z " pathEditMode="relative" rAng="0" ptsTypes="fffffffffffff">
                                      <p:cBhvr>
                                        <p:cTn id="10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c02.deviantart.net/fs71/i/2010/301/c/9/dark_forest_by_ratwolf098-d31p9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Ovaal 4"/>
          <p:cNvSpPr/>
          <p:nvPr/>
        </p:nvSpPr>
        <p:spPr>
          <a:xfrm>
            <a:off x="6588224" y="3717032"/>
            <a:ext cx="72008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51" name="Picture 7" descr="http://heathersanimations.com/halloween/g16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620688"/>
            <a:ext cx="3240360" cy="3240360"/>
          </a:xfrm>
          <a:prstGeom prst="rect">
            <a:avLst/>
          </a:prstGeom>
          <a:noFill/>
        </p:spPr>
      </p:pic>
      <p:pic>
        <p:nvPicPr>
          <p:cNvPr id="6163" name="Picture 19" descr="http://cwf-fcf.org/assets/images/illustrations/bat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059832" y="116632"/>
            <a:ext cx="2857500" cy="2857500"/>
          </a:xfrm>
          <a:prstGeom prst="rect">
            <a:avLst/>
          </a:prstGeom>
          <a:noFill/>
        </p:spPr>
      </p:pic>
      <p:pic>
        <p:nvPicPr>
          <p:cNvPr id="13" name="Picture 16" descr="http://saudibeautyblog.com/wp-content/uploads/2014/10/glass_do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94" r="16981"/>
          <a:stretch>
            <a:fillRect/>
          </a:stretch>
        </p:blipFill>
        <p:spPr bwMode="auto">
          <a:xfrm>
            <a:off x="611560" y="3041576"/>
            <a:ext cx="2592288" cy="3816424"/>
          </a:xfrm>
          <a:prstGeom prst="rect">
            <a:avLst/>
          </a:prstGeom>
          <a:noFill/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171825"/>
            <a:ext cx="53149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allpaperscraft.com/image/abstract_red_tornado_fire_10425_1680x10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5" r="7348" b="3771"/>
          <a:stretch>
            <a:fillRect/>
          </a:stretch>
        </p:blipFill>
        <p:spPr bwMode="auto">
          <a:xfrm>
            <a:off x="-77311" y="0"/>
            <a:ext cx="9221311" cy="6858000"/>
          </a:xfrm>
          <a:prstGeom prst="rect">
            <a:avLst/>
          </a:prstGeom>
          <a:noFill/>
        </p:spPr>
      </p:pic>
      <p:sp>
        <p:nvSpPr>
          <p:cNvPr id="5" name="Ovaal 4"/>
          <p:cNvSpPr/>
          <p:nvPr/>
        </p:nvSpPr>
        <p:spPr>
          <a:xfrm>
            <a:off x="3779912" y="2420888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772816"/>
            <a:ext cx="53149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ttp://www.netanimations.net/Animated-moving-clip-art-picture-of-heat-and-flame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4000500"/>
            <a:ext cx="4608512" cy="2857500"/>
          </a:xfrm>
          <a:prstGeom prst="rect">
            <a:avLst/>
          </a:prstGeom>
          <a:noFill/>
        </p:spPr>
      </p:pic>
      <p:pic>
        <p:nvPicPr>
          <p:cNvPr id="9" name="Picture 8" descr="http://www.wellitjustmakesscents.com/images/products/0556_bottle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2" r="23159"/>
          <a:stretch>
            <a:fillRect/>
          </a:stretch>
        </p:blipFill>
        <p:spPr bwMode="auto">
          <a:xfrm>
            <a:off x="6804248" y="2564904"/>
            <a:ext cx="2088232" cy="2857500"/>
          </a:xfrm>
          <a:prstGeom prst="rect">
            <a:avLst/>
          </a:prstGeom>
          <a:noFill/>
        </p:spPr>
      </p:pic>
      <p:pic>
        <p:nvPicPr>
          <p:cNvPr id="8" name="Picture 7" descr="http://www.netanimations.net/Animated-moving-clip-art-picture-of-heat-and-flame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5" y="4000500"/>
            <a:ext cx="4716016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365daysofpraising.files.wordpress.com/2012/03/pic-17693-320x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pic>
        <p:nvPicPr>
          <p:cNvPr id="5" name="Picture 6" descr="http://www.blueskycollection.com/store/pc/catalog/smallroundjar_660_detai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44824"/>
            <a:ext cx="2253630" cy="2253630"/>
          </a:xfrm>
          <a:prstGeom prst="rect">
            <a:avLst/>
          </a:prstGeom>
          <a:noFill/>
        </p:spPr>
      </p:pic>
      <p:pic>
        <p:nvPicPr>
          <p:cNvPr id="8203" name="Picture 11" descr="http://animationsa2z.com/attachments/Image/parrots/parrot19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411760" y="0"/>
            <a:ext cx="3322340" cy="3322340"/>
          </a:xfrm>
          <a:prstGeom prst="rect">
            <a:avLst/>
          </a:prstGeom>
          <a:noFill/>
        </p:spPr>
      </p:pic>
      <p:sp>
        <p:nvSpPr>
          <p:cNvPr id="6" name="Ovaal 5"/>
          <p:cNvSpPr/>
          <p:nvPr/>
        </p:nvSpPr>
        <p:spPr>
          <a:xfrm>
            <a:off x="3851920" y="4077072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852936"/>
            <a:ext cx="67913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http://andrew.hedges.name/experiments/walking/assets/grass.png"/>
          <p:cNvPicPr>
            <a:picLocks noChangeAspect="1" noChangeArrowheads="1"/>
          </p:cNvPicPr>
          <p:nvPr/>
        </p:nvPicPr>
        <p:blipFill>
          <a:blip r:embed="rId6" cstate="print"/>
          <a:srcRect r="34605"/>
          <a:stretch>
            <a:fillRect/>
          </a:stretch>
        </p:blipFill>
        <p:spPr bwMode="auto">
          <a:xfrm>
            <a:off x="0" y="5838824"/>
            <a:ext cx="9144000" cy="1019176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28442" y="980728"/>
            <a:ext cx="7656884" cy="571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23982 C 0.03281 0.29514 0.08872 0.3662 0.16024 0.31111 C 0.26563 0.23241 0.15139 -0.06134 0.27674 -0.15671 C 0.38889 -0.2412 0.43524 0.05556 0.5434 -0.02708 C 0.65677 -0.11204 0.51858 -0.24861 0.64028 -0.33958 C 0.74878 -0.4213 0.74045 -0.25255 0.83681 -0.32546 C 0.93038 -0.3956 0.84184 -0.45278 0.92656 -0.51667 C 0.97465 -0.55278 0.98924 -0.52986 1.00191 -0.51343 " pathEditMode="relative" rAng="-1760425" ptsTypes="ffffffff">
                                      <p:cBhvr>
                                        <p:cTn id="10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4vector.com/i/free-vector-cartoon-rainbow-04-vector_094421_4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9176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6878" y="3856511"/>
            <a:ext cx="4277122" cy="300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http://www.mobistationsusa.com/wpimages/wp697ef96c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1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0</Words>
  <Application>Microsoft Office PowerPoint</Application>
  <PresentationFormat>Diavoorstelling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home</dc:creator>
  <cp:lastModifiedBy>home</cp:lastModifiedBy>
  <cp:revision>32</cp:revision>
  <dcterms:created xsi:type="dcterms:W3CDTF">2016-03-19T10:17:15Z</dcterms:created>
  <dcterms:modified xsi:type="dcterms:W3CDTF">2016-03-19T15:06:11Z</dcterms:modified>
</cp:coreProperties>
</file>