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7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8CFEA-B521-4E7B-8F5D-45E99EE2671D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54BE5E-D82D-4FF4-8170-8B7D456808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7C8917-E473-4CBF-AD69-4312BB2EA0E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9A2FB-6240-4143-9D23-B13C57EC67E1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1846-7DD9-48E5-9761-584CE9F0FE40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D6CB-2AAF-47F7-9044-B502629EC3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7C1D-91BB-46EF-84B5-2194F4329390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A9A3-708A-41E7-9A86-C28B3C8C44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EE44-33AC-4EC2-96BA-660C1DA708F9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8FDA-5CF0-4A2C-924E-5F64E0D6E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5008-56BF-4E60-AD4D-3481A0BBDE15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3079-AC7E-4C05-A265-3283829B90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4A1C-006A-4958-863C-F9F580E24055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7C22-F6A3-4306-AC46-D530B397C5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A30-3831-408A-9B94-6AA11903BB2F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8DC0-C9F5-4590-979B-30A67D1861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1A32-424D-43E1-8F26-9FC965E3B83C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9DB3-786B-4BBB-87E5-03038304C8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AAFD-058B-403F-9589-F53E74485A4D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AE5A-AF84-4DAE-A62C-F0B70D82F8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C892-9A2B-4849-A377-3B852AC78560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B3B-CDAD-41B5-B1A8-22A722C18E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8443-5659-4255-8156-F488CAB63489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F3F6-5866-4974-82DF-7F4C93027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4BDF-C37B-44A5-A3B3-2C03F424FC16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D74B-2FB2-4C68-BBE7-D1A6A6A576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252BF7-E4EB-4100-9CC6-A5CE91BB88CE}" type="datetimeFigureOut">
              <a:rPr lang="nl-NL"/>
              <a:pPr>
                <a:defRPr/>
              </a:pPr>
              <a:t>19-3-2016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AD636-FAAE-4CAE-B476-9182636D3B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https://www.swiet.nl/image/8938,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inke.nl/upload/0117zoom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swiet.nl/image/8938,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ikenik.nl/media/catalog/product/p/i/pip-studio-behang-cherry-blossoms-geel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http://www.mikasport.com/wp-content/uploads/2016/02/cloud-clipart-rain-cloud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wallpaperwebstore.com/media/catalog/product/cache/2/image/9df78eab33525d08d6e5fb8d27136e95/3/8/386021_6.jp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http://img11.deviantart.net/6640/i/2013/179/d/a/black_rat_set_12_by_free_stock_by_wayne-d6b0six.png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orlakielybehang.nl/wpokb/wp-content/uploads/2013/07/multi-acorn-spot-behang-orla-kiely-kleur-saffron-art-no.-110419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wiet.nl/image/8938,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022475" y="0"/>
            <a:ext cx="712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s://www.swiet.nl/image/8938,0.jpg"/>
          <p:cNvPicPr>
            <a:picLocks noChangeAspect="1" noChangeArrowheads="1"/>
          </p:cNvPicPr>
          <p:nvPr/>
        </p:nvPicPr>
        <p:blipFill>
          <a:blip r:embed="rId3" r:link="rId4" cstate="print"/>
          <a:srcRect l="10019" r="50052"/>
          <a:stretch>
            <a:fillRect/>
          </a:stretch>
        </p:blipFill>
        <p:spPr bwMode="auto">
          <a:xfrm flipH="1"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1908175" y="3357563"/>
            <a:ext cx="935038" cy="792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53" name="Afbeelding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 rot="2701931">
            <a:off x="3927476" y="869950"/>
            <a:ext cx="2825750" cy="70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 rot="515723">
            <a:off x="2501900" y="6361113"/>
            <a:ext cx="719138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al 8"/>
          <p:cNvSpPr/>
          <p:nvPr/>
        </p:nvSpPr>
        <p:spPr>
          <a:xfrm rot="485420">
            <a:off x="1690688" y="6300788"/>
            <a:ext cx="941387" cy="433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686050"/>
            <a:ext cx="2809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WordArt 7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2797175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Ik ben bang</a:t>
            </a:r>
          </a:p>
        </p:txBody>
      </p:sp>
      <p:sp>
        <p:nvSpPr>
          <p:cNvPr id="2058" name="WordArt 8"/>
          <p:cNvSpPr>
            <a:spLocks noChangeArrowheads="1" noChangeShapeType="1" noTextEdit="1"/>
          </p:cNvSpPr>
          <p:nvPr/>
        </p:nvSpPr>
        <p:spPr bwMode="auto">
          <a:xfrm>
            <a:off x="2281238" y="1562100"/>
            <a:ext cx="39481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voor de schaduw </a:t>
            </a:r>
          </a:p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op het behang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ke.nl/upload/0117zoo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7588" y="0"/>
            <a:ext cx="685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www.inke.nl/upload/0117zoom.jpg"/>
          <p:cNvPicPr>
            <a:picLocks noChangeAspect="1" noChangeArrowheads="1"/>
          </p:cNvPicPr>
          <p:nvPr/>
        </p:nvPicPr>
        <p:blipFill>
          <a:blip r:embed="rId2" r:link="rId3" cstate="print"/>
          <a:srcRect r="66695"/>
          <a:stretch>
            <a:fillRect/>
          </a:stretch>
        </p:blipFill>
        <p:spPr bwMode="auto">
          <a:xfrm flipH="1">
            <a:off x="0" y="0"/>
            <a:ext cx="2282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0"/>
            <a:ext cx="47815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3602037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De boze wolf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2843213" y="4941888"/>
            <a:ext cx="4406900" cy="95567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69991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die eet mij op...</a:t>
            </a:r>
          </a:p>
        </p:txBody>
      </p:sp>
      <p:pic>
        <p:nvPicPr>
          <p:cNvPr id="9" name="Afbeelding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539750" y="3429000"/>
            <a:ext cx="1152525" cy="12239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 rot="368044">
            <a:off x="755650" y="6381750"/>
            <a:ext cx="6477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 rot="21214478">
            <a:off x="1344613" y="6369050"/>
            <a:ext cx="946150" cy="295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14650"/>
            <a:ext cx="23907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 rot="1527125">
            <a:off x="2289175" y="4641850"/>
            <a:ext cx="189388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STOP</a:t>
            </a:r>
          </a:p>
        </p:txBody>
      </p:sp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2411413" y="2276475"/>
            <a:ext cx="1403350" cy="1093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STOP</a:t>
            </a:r>
          </a:p>
        </p:txBody>
      </p:sp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 rot="-720198">
            <a:off x="693738" y="581025"/>
            <a:ext cx="1792287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STOP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2" grpId="0" animBg="1"/>
      <p:bldP spid="11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swiet.nl/image/8938,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22475" y="0"/>
            <a:ext cx="712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s://www.swiet.nl/image/8938,0.jpg"/>
          <p:cNvPicPr>
            <a:picLocks noChangeAspect="1" noChangeArrowheads="1"/>
          </p:cNvPicPr>
          <p:nvPr/>
        </p:nvPicPr>
        <p:blipFill>
          <a:blip r:embed="rId2" r:link="rId3" cstate="print"/>
          <a:srcRect l="10019" r="50052"/>
          <a:stretch>
            <a:fillRect/>
          </a:stretch>
        </p:blipFill>
        <p:spPr bwMode="auto">
          <a:xfrm flipH="1"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1692275" y="2205038"/>
            <a:ext cx="1295400" cy="1439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Ovaal 6"/>
          <p:cNvSpPr/>
          <p:nvPr/>
        </p:nvSpPr>
        <p:spPr>
          <a:xfrm rot="374801">
            <a:off x="1927225" y="5945188"/>
            <a:ext cx="1152525" cy="425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2843213" y="5949950"/>
            <a:ext cx="936625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519238"/>
            <a:ext cx="60388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192837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maar nee ik ben niet bang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492500" y="4581525"/>
            <a:ext cx="513715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voor de schaduw op het behang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http://www.roomblush.com/media/catalog/product/cache/2/image/9df78eab33525d08d6e5fb8d27136e95/r/b/rb016.jpg"/>
          <p:cNvPicPr>
            <a:picLocks noChangeAspect="1" noChangeArrowheads="1"/>
          </p:cNvPicPr>
          <p:nvPr/>
        </p:nvPicPr>
        <p:blipFill>
          <a:blip r:embed="rId2" cstate="print"/>
          <a:srcRect r="19083"/>
          <a:stretch>
            <a:fillRect/>
          </a:stretch>
        </p:blipFill>
        <p:spPr bwMode="auto">
          <a:xfrm>
            <a:off x="0" y="0"/>
            <a:ext cx="5545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1" descr="http://www.roomblush.com/media/catalog/product/cache/2/image/9df78eab33525d08d6e5fb8d27136e95/r/b/rb016.jpg"/>
          <p:cNvPicPr>
            <a:picLocks noChangeAspect="1" noChangeArrowheads="1"/>
          </p:cNvPicPr>
          <p:nvPr/>
        </p:nvPicPr>
        <p:blipFill>
          <a:blip r:embed="rId2" cstate="print"/>
          <a:srcRect l="17513"/>
          <a:stretch>
            <a:fillRect/>
          </a:stretch>
        </p:blipFill>
        <p:spPr bwMode="auto">
          <a:xfrm>
            <a:off x="4787900" y="-26988"/>
            <a:ext cx="566737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13"/>
          <p:cNvSpPr>
            <a:spLocks noChangeArrowheads="1" noChangeShapeType="1" noTextEdit="1"/>
          </p:cNvSpPr>
          <p:nvPr/>
        </p:nvSpPr>
        <p:spPr bwMode="auto">
          <a:xfrm rot="-1017899">
            <a:off x="5688013" y="5354638"/>
            <a:ext cx="2960687" cy="847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een spook voorbij...</a:t>
            </a:r>
          </a:p>
        </p:txBody>
      </p:sp>
      <p:sp>
        <p:nvSpPr>
          <p:cNvPr id="3077" name="WordArt 12"/>
          <p:cNvSpPr>
            <a:spLocks noChangeArrowheads="1" noChangeShapeType="1" noTextEdit="1"/>
          </p:cNvSpPr>
          <p:nvPr/>
        </p:nvSpPr>
        <p:spPr bwMode="auto">
          <a:xfrm rot="1874630">
            <a:off x="6024563" y="665163"/>
            <a:ext cx="2797175" cy="8302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3134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Vliegt daar nu</a:t>
            </a:r>
          </a:p>
        </p:txBody>
      </p:sp>
      <p:pic>
        <p:nvPicPr>
          <p:cNvPr id="3078" name="Afbeelding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37335">
            <a:off x="4695825" y="1724025"/>
            <a:ext cx="364331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 rot="18439696">
            <a:off x="6530182" y="2788444"/>
            <a:ext cx="1128712" cy="7747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" name="Afbeelding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al 9"/>
          <p:cNvSpPr/>
          <p:nvPr/>
        </p:nvSpPr>
        <p:spPr>
          <a:xfrm>
            <a:off x="1116013" y="3357563"/>
            <a:ext cx="863600" cy="863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 rot="2677750">
            <a:off x="2371696" y="2936502"/>
            <a:ext cx="1664804" cy="979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OPZIJ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1196975"/>
            <a:ext cx="1668463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OPZIJ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 rot="-2176075">
            <a:off x="612775" y="571500"/>
            <a:ext cx="1892300" cy="117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OPZIJ</a:t>
            </a:r>
          </a:p>
        </p:txBody>
      </p:sp>
      <p:sp>
        <p:nvSpPr>
          <p:cNvPr id="15" name="Ovaal 14"/>
          <p:cNvSpPr/>
          <p:nvPr/>
        </p:nvSpPr>
        <p:spPr>
          <a:xfrm rot="19492278">
            <a:off x="757238" y="5308600"/>
            <a:ext cx="358775" cy="1062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Ovaal 15"/>
          <p:cNvSpPr/>
          <p:nvPr/>
        </p:nvSpPr>
        <p:spPr>
          <a:xfrm rot="20872545">
            <a:off x="1638300" y="6175375"/>
            <a:ext cx="817563" cy="350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924175"/>
            <a:ext cx="25050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81" grpId="0" animBg="1"/>
      <p:bldP spid="3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kenik.nl/media/catalog/product/p/i/pip-studio-behang-cherry-blossoms-gee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125538"/>
            <a:ext cx="18573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357563"/>
            <a:ext cx="2352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995738" y="5516563"/>
            <a:ext cx="24511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of ik gil...</a:t>
            </a:r>
          </a:p>
        </p:txBody>
      </p:sp>
      <p:sp>
        <p:nvSpPr>
          <p:cNvPr id="4102" name="WordArt 8"/>
          <p:cNvSpPr>
            <a:spLocks noChangeArrowheads="1" noChangeShapeType="1" noTextEdit="1"/>
          </p:cNvSpPr>
          <p:nvPr/>
        </p:nvSpPr>
        <p:spPr bwMode="auto">
          <a:xfrm rot="1766057">
            <a:off x="4637088" y="925513"/>
            <a:ext cx="3959225" cy="736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Weg die slangen</a:t>
            </a:r>
          </a:p>
        </p:txBody>
      </p:sp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0675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al 8"/>
          <p:cNvSpPr/>
          <p:nvPr/>
        </p:nvSpPr>
        <p:spPr>
          <a:xfrm>
            <a:off x="1042988" y="3860800"/>
            <a:ext cx="1152525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1050925" cy="947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TRIL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1549400" y="476250"/>
            <a:ext cx="1568450" cy="149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TRIL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 rot="1372307">
            <a:off x="2465388" y="2478088"/>
            <a:ext cx="1295400" cy="1277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TRIL</a:t>
            </a:r>
          </a:p>
        </p:txBody>
      </p:sp>
      <p:sp>
        <p:nvSpPr>
          <p:cNvPr id="14" name="Afgeronde rechthoek 13"/>
          <p:cNvSpPr/>
          <p:nvPr/>
        </p:nvSpPr>
        <p:spPr>
          <a:xfrm rot="20811726">
            <a:off x="1768475" y="6356350"/>
            <a:ext cx="863600" cy="1444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2771775" y="6165850"/>
            <a:ext cx="539750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411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9" t="16530" r="56631" b="51277"/>
          <a:stretch>
            <a:fillRect/>
          </a:stretch>
        </p:blipFill>
        <p:spPr bwMode="auto">
          <a:xfrm>
            <a:off x="611188" y="3141663"/>
            <a:ext cx="2808287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6" grpId="0" animBg="1"/>
      <p:bldP spid="41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63" y="0"/>
            <a:ext cx="6878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Afbeelding 3"/>
          <p:cNvPicPr>
            <a:picLocks noChangeAspect="1" noChangeArrowheads="1"/>
          </p:cNvPicPr>
          <p:nvPr/>
        </p:nvPicPr>
        <p:blipFill>
          <a:blip r:embed="rId2" cstate="print"/>
          <a:srcRect l="59579" r="1047"/>
          <a:stretch>
            <a:fillRect/>
          </a:stretch>
        </p:blipFill>
        <p:spPr bwMode="auto">
          <a:xfrm>
            <a:off x="-439738" y="0"/>
            <a:ext cx="2708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http://www.mikasport.com/wp-content/uploads/2016/02/cloud-clipart-rain-cloud.png"/>
          <p:cNvPicPr>
            <a:picLocks noChangeAspect="1" noChangeArrowheads="1"/>
          </p:cNvPicPr>
          <p:nvPr/>
        </p:nvPicPr>
        <p:blipFill>
          <a:blip r:embed="rId3" r:link="rId4" cstate="print">
            <a:lum bright="-80000"/>
          </a:blip>
          <a:srcRect/>
          <a:stretch>
            <a:fillRect/>
          </a:stretch>
        </p:blipFill>
        <p:spPr bwMode="auto">
          <a:xfrm>
            <a:off x="4643438" y="188913"/>
            <a:ext cx="435927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844">
            <a:off x="4195763" y="2943225"/>
            <a:ext cx="29559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WordArt 8"/>
          <p:cNvSpPr>
            <a:spLocks noChangeArrowheads="1" noChangeShapeType="1" noTextEdit="1"/>
          </p:cNvSpPr>
          <p:nvPr/>
        </p:nvSpPr>
        <p:spPr bwMode="auto">
          <a:xfrm>
            <a:off x="5867400" y="5661025"/>
            <a:ext cx="3065463" cy="981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in de lucht...</a:t>
            </a:r>
          </a:p>
        </p:txBody>
      </p:sp>
      <p:sp>
        <p:nvSpPr>
          <p:cNvPr id="5127" name="WordArt 9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3146425" cy="1079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Hangt er onweer</a:t>
            </a:r>
          </a:p>
        </p:txBody>
      </p:sp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611188" y="3933825"/>
            <a:ext cx="1008062" cy="790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 rot="-979335">
            <a:off x="358775" y="2095500"/>
            <a:ext cx="1936750" cy="103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ZUCHT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1798637" cy="95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ZUCHT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 rot="1931991">
            <a:off x="2354263" y="1682750"/>
            <a:ext cx="1501775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ZUCHT</a:t>
            </a:r>
          </a:p>
        </p:txBody>
      </p:sp>
      <p:sp>
        <p:nvSpPr>
          <p:cNvPr id="14" name="Ovaal 13"/>
          <p:cNvSpPr/>
          <p:nvPr/>
        </p:nvSpPr>
        <p:spPr>
          <a:xfrm>
            <a:off x="719138" y="6237288"/>
            <a:ext cx="53975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Ovaal 14"/>
          <p:cNvSpPr/>
          <p:nvPr/>
        </p:nvSpPr>
        <p:spPr>
          <a:xfrm rot="20906749">
            <a:off x="1252538" y="6186488"/>
            <a:ext cx="969962" cy="360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5135" name="Afbeelding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7" t="61879" r="57053" b="9645"/>
          <a:stretch>
            <a:fillRect/>
          </a:stretch>
        </p:blipFill>
        <p:spPr bwMode="auto">
          <a:xfrm>
            <a:off x="-396875" y="3213100"/>
            <a:ext cx="29527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31" grpId="0" animBg="1"/>
      <p:bldP spid="5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llpaperwebstore.com/media/catalog/product/cache/2/image/9df78eab33525d08d6e5fb8d27136e95/3/8/386021_6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www.wallpaperwebstore.com/media/catalog/product/cache/2/image/9df78eab33525d08d6e5fb8d27136e95/3/8/386021_6.jpg"/>
          <p:cNvPicPr>
            <a:picLocks noChangeAspect="1" noChangeArrowheads="1"/>
          </p:cNvPicPr>
          <p:nvPr/>
        </p:nvPicPr>
        <p:blipFill>
          <a:blip r:embed="rId2" r:link="rId3" cstate="print"/>
          <a:srcRect l="60381" r="5501"/>
          <a:stretch>
            <a:fillRect/>
          </a:stretch>
        </p:blipFill>
        <p:spPr bwMode="auto">
          <a:xfrm>
            <a:off x="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http://img11.deviantart.net/6640/i/2013/179/d/a/black_rat_set_12_by_free_stock_by_wayne-d6b0six.png"/>
          <p:cNvPicPr>
            <a:picLocks noChangeAspect="1" noChangeArrowheads="1"/>
          </p:cNvPicPr>
          <p:nvPr/>
        </p:nvPicPr>
        <p:blipFill>
          <a:blip r:embed="rId4" r:link="rId5" cstate="print">
            <a:lum bright="-80000"/>
          </a:blip>
          <a:srcRect l="13739" r="15466"/>
          <a:stretch>
            <a:fillRect/>
          </a:stretch>
        </p:blipFill>
        <p:spPr bwMode="auto">
          <a:xfrm flipH="1">
            <a:off x="0" y="-100013"/>
            <a:ext cx="9144000" cy="71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1619250" y="115888"/>
            <a:ext cx="3529013" cy="1009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Er kruipen muizen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4067175" y="5805488"/>
            <a:ext cx="3879850" cy="7731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over het behang...</a:t>
            </a:r>
          </a:p>
        </p:txBody>
      </p:sp>
      <p:pic>
        <p:nvPicPr>
          <p:cNvPr id="9" name="Afbeelding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611188" y="1196975"/>
            <a:ext cx="865187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 rot="-631218">
            <a:off x="1714500" y="430213"/>
            <a:ext cx="1966913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VANG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 rot="1652970">
            <a:off x="2303463" y="2776538"/>
            <a:ext cx="1760537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VANG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2051050" y="5157788"/>
            <a:ext cx="2087563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VANG</a:t>
            </a:r>
          </a:p>
        </p:txBody>
      </p:sp>
      <p:sp>
        <p:nvSpPr>
          <p:cNvPr id="13" name="Ovaal 12"/>
          <p:cNvSpPr/>
          <p:nvPr/>
        </p:nvSpPr>
        <p:spPr>
          <a:xfrm>
            <a:off x="250825" y="4797425"/>
            <a:ext cx="900113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Ovaal 13"/>
          <p:cNvSpPr/>
          <p:nvPr/>
        </p:nvSpPr>
        <p:spPr>
          <a:xfrm rot="326000">
            <a:off x="1416050" y="4765675"/>
            <a:ext cx="863600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20" t="61497" r="46506" b="3233"/>
          <a:stretch>
            <a:fillRect/>
          </a:stretch>
        </p:blipFill>
        <p:spPr bwMode="auto">
          <a:xfrm>
            <a:off x="-107950" y="692150"/>
            <a:ext cx="36718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https://www.perron11.nl/home/showphoto/8196081c-00ad-479b-8245-0f45b9423b6b/kinderbehang%20patroonbehangdetails%20kinderbehang-zeepaardjes-oker-goud-met-bruin.png"/>
          <p:cNvPicPr>
            <a:picLocks noChangeAspect="1" noChangeArrowheads="1"/>
          </p:cNvPicPr>
          <p:nvPr/>
        </p:nvPicPr>
        <p:blipFill>
          <a:blip r:embed="rId2" cstate="print"/>
          <a:srcRect l="65273"/>
          <a:stretch>
            <a:fillRect/>
          </a:stretch>
        </p:blipFill>
        <p:spPr bwMode="auto">
          <a:xfrm>
            <a:off x="-36513" y="0"/>
            <a:ext cx="2384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Afbeelding 1" descr="https://www.perron11.nl/home/showphoto/8196081c-00ad-479b-8245-0f45b9423b6b/kinderbehang%20patroonbehangdetails%20kinderbehang-zeepaardjes-oker-goud-met-bru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0"/>
            <a:ext cx="6865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Afbeelding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290"/>
          <a:stretch>
            <a:fillRect/>
          </a:stretch>
        </p:blipFill>
        <p:spPr bwMode="auto">
          <a:xfrm>
            <a:off x="-107950" y="0"/>
            <a:ext cx="967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141663"/>
            <a:ext cx="2876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724400"/>
            <a:ext cx="35433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7975" y="2781300"/>
            <a:ext cx="2486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45125"/>
            <a:ext cx="2305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9777">
            <a:off x="0" y="134938"/>
            <a:ext cx="27527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4"/>
          <p:cNvSpPr>
            <a:spLocks noChangeArrowheads="1" noChangeShapeType="1" noTextEdit="1"/>
          </p:cNvSpPr>
          <p:nvPr/>
        </p:nvSpPr>
        <p:spPr bwMode="auto">
          <a:xfrm>
            <a:off x="2771775" y="1773238"/>
            <a:ext cx="2952750" cy="6397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0338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Zijn dat spinnen</a:t>
            </a:r>
          </a:p>
        </p:txBody>
      </p:sp>
      <p:sp>
        <p:nvSpPr>
          <p:cNvPr id="7179" name="WordArt 15"/>
          <p:cNvSpPr>
            <a:spLocks noChangeArrowheads="1" noChangeShapeType="1" noTextEdit="1"/>
          </p:cNvSpPr>
          <p:nvPr/>
        </p:nvSpPr>
        <p:spPr bwMode="auto">
          <a:xfrm rot="-1275776">
            <a:off x="2268538" y="5149850"/>
            <a:ext cx="2173287" cy="1208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op de </a:t>
            </a:r>
          </a:p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muur...</a:t>
            </a:r>
          </a:p>
        </p:txBody>
      </p:sp>
      <p:pic>
        <p:nvPicPr>
          <p:cNvPr id="18" name="Afbeelding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163" y="0"/>
            <a:ext cx="9464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5148263" y="3141663"/>
            <a:ext cx="936625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Ovaal 8"/>
          <p:cNvSpPr/>
          <p:nvPr/>
        </p:nvSpPr>
        <p:spPr>
          <a:xfrm rot="21228081">
            <a:off x="5651500" y="6119813"/>
            <a:ext cx="865188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643438" y="6021388"/>
            <a:ext cx="792162" cy="287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718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420938"/>
            <a:ext cx="2190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6"/>
          <p:cNvSpPr>
            <a:spLocks noChangeArrowheads="1" noChangeShapeType="1" noTextEdit="1"/>
          </p:cNvSpPr>
          <p:nvPr/>
        </p:nvSpPr>
        <p:spPr bwMode="auto">
          <a:xfrm rot="-1219979">
            <a:off x="1020763" y="771525"/>
            <a:ext cx="1881187" cy="1036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GLUUR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-2146278">
            <a:off x="1138238" y="5340350"/>
            <a:ext cx="1614487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GLUUR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 rot="2188595">
            <a:off x="1044575" y="3171825"/>
            <a:ext cx="1865313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GLUUR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85" grpId="0" animBg="1"/>
      <p:bldP spid="7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rlakielybehang.nl/wpokb/wp-content/uploads/2013/07/multi-acorn-spot-behang-orla-kiely-kleur-saffron-art-no.-11041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www.orlakielybehang.nl/wpokb/wp-content/uploads/2013/07/multi-acorn-spot-behang-orla-kiely-kleur-saffron-art-no.-110419.jpg"/>
          <p:cNvPicPr>
            <a:picLocks noChangeAspect="1" noChangeArrowheads="1"/>
          </p:cNvPicPr>
          <p:nvPr/>
        </p:nvPicPr>
        <p:blipFill>
          <a:blip r:embed="rId2" r:link="rId3" cstate="print"/>
          <a:srcRect l="66681"/>
          <a:stretch>
            <a:fillRect/>
          </a:stretch>
        </p:blipFill>
        <p:spPr bwMode="auto">
          <a:xfrm>
            <a:off x="0" y="0"/>
            <a:ext cx="228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765175"/>
            <a:ext cx="8723313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843213" y="2492375"/>
            <a:ext cx="4884737" cy="695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het is zo warm...</a:t>
            </a: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 rot="-501938">
            <a:off x="3094038" y="742950"/>
            <a:ext cx="3717925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Is dit vuur</a:t>
            </a:r>
          </a:p>
        </p:txBody>
      </p:sp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0675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6"/>
          <p:cNvSpPr/>
          <p:nvPr/>
        </p:nvSpPr>
        <p:spPr>
          <a:xfrm>
            <a:off x="1403350" y="1773238"/>
            <a:ext cx="1223963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2700338" y="908050"/>
            <a:ext cx="1579562" cy="554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ALARM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 rot="475911">
            <a:off x="2111375" y="5511800"/>
            <a:ext cx="2149475" cy="101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ALARM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 rot="-1279781">
            <a:off x="139700" y="504825"/>
            <a:ext cx="1897063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ALARM</a:t>
            </a:r>
          </a:p>
        </p:txBody>
      </p:sp>
      <p:sp>
        <p:nvSpPr>
          <p:cNvPr id="14" name="Ovaal 13"/>
          <p:cNvSpPr/>
          <p:nvPr/>
        </p:nvSpPr>
        <p:spPr>
          <a:xfrm rot="19392923">
            <a:off x="860425" y="4541838"/>
            <a:ext cx="573088" cy="12620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Ovaal 14"/>
          <p:cNvSpPr/>
          <p:nvPr/>
        </p:nvSpPr>
        <p:spPr>
          <a:xfrm rot="967984">
            <a:off x="2608263" y="4121150"/>
            <a:ext cx="484187" cy="1198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206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196975"/>
            <a:ext cx="3105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0"/>
            <a:ext cx="6837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 l="61037" r="1051"/>
          <a:stretch>
            <a:fillRect/>
          </a:stretch>
        </p:blipFill>
        <p:spPr bwMode="auto">
          <a:xfrm>
            <a:off x="-273050" y="-26988"/>
            <a:ext cx="26130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789363"/>
            <a:ext cx="3019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0350"/>
            <a:ext cx="42386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WordArt 8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3546475" cy="1355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273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Tel ik daar</a:t>
            </a:r>
          </a:p>
        </p:txBody>
      </p:sp>
      <p:sp>
        <p:nvSpPr>
          <p:cNvPr id="9223" name="WordArt 9"/>
          <p:cNvSpPr>
            <a:spLocks noChangeArrowheads="1" noChangeShapeType="1" noTextEdit="1"/>
          </p:cNvSpPr>
          <p:nvPr/>
        </p:nvSpPr>
        <p:spPr bwMode="auto">
          <a:xfrm>
            <a:off x="431800" y="5589588"/>
            <a:ext cx="4356100" cy="679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een draak of twee...</a:t>
            </a:r>
          </a:p>
        </p:txBody>
      </p:sp>
      <p:pic>
        <p:nvPicPr>
          <p:cNvPr id="10" name="Afbeelding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0675" y="-26988"/>
            <a:ext cx="94646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al 8"/>
          <p:cNvSpPr/>
          <p:nvPr/>
        </p:nvSpPr>
        <p:spPr>
          <a:xfrm>
            <a:off x="1116013" y="1989138"/>
            <a:ext cx="1295400" cy="1079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 rot="2122100">
            <a:off x="1636713" y="3943350"/>
            <a:ext cx="431800" cy="693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12875"/>
            <a:ext cx="33194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1079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NEE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1835150" y="5373688"/>
            <a:ext cx="19446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NEE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107950" y="4365625"/>
            <a:ext cx="13557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NEE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8" grpId="0" animBg="1"/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6875462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65974"/>
          <a:stretch>
            <a:fillRect/>
          </a:stretch>
        </p:blipFill>
        <p:spPr bwMode="auto">
          <a:xfrm>
            <a:off x="0" y="0"/>
            <a:ext cx="233997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981075"/>
            <a:ext cx="3379787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7"/>
          <p:cNvSpPr>
            <a:spLocks noChangeArrowheads="1" noChangeShapeType="1" noTextEdit="1"/>
          </p:cNvSpPr>
          <p:nvPr/>
        </p:nvSpPr>
        <p:spPr bwMode="auto">
          <a:xfrm rot="-1532704">
            <a:off x="1687513" y="889000"/>
            <a:ext cx="2874962" cy="12985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Snel weg</a:t>
            </a:r>
          </a:p>
        </p:txBody>
      </p:sp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5853112" cy="70643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daar zwemt een haai...</a:t>
            </a:r>
          </a:p>
        </p:txBody>
      </p:sp>
      <p:pic>
        <p:nvPicPr>
          <p:cNvPr id="9" name="Afbeelding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/>
        </p:nvSpPr>
        <p:spPr>
          <a:xfrm>
            <a:off x="1476375" y="3284538"/>
            <a:ext cx="719138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 rot="19584264">
            <a:off x="698500" y="4965700"/>
            <a:ext cx="374650" cy="946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 rot="3561904">
            <a:off x="1805782" y="6185693"/>
            <a:ext cx="755650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25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28" t="60303" r="3612" b="5278"/>
          <a:stretch>
            <a:fillRect/>
          </a:stretch>
        </p:blipFill>
        <p:spPr bwMode="auto">
          <a:xfrm>
            <a:off x="250825" y="2619375"/>
            <a:ext cx="35655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 rot="1537609">
            <a:off x="2867025" y="4959350"/>
            <a:ext cx="979488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AI</a:t>
            </a: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 rot="3343674">
            <a:off x="2928144" y="1999456"/>
            <a:ext cx="923925" cy="103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AI</a:t>
            </a:r>
          </a:p>
        </p:txBody>
      </p:sp>
      <p:sp>
        <p:nvSpPr>
          <p:cNvPr id="2" name="WordArt 11"/>
          <p:cNvSpPr>
            <a:spLocks noChangeArrowheads="1" noChangeShapeType="1" noTextEdit="1"/>
          </p:cNvSpPr>
          <p:nvPr/>
        </p:nvSpPr>
        <p:spPr bwMode="auto">
          <a:xfrm rot="-2023583">
            <a:off x="858838" y="893763"/>
            <a:ext cx="1382712" cy="1311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AI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2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116</Words>
  <Application>Microsoft Office PowerPoint</Application>
  <PresentationFormat>Diavoorstelling (4:3)</PresentationFormat>
  <Paragraphs>53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home</dc:creator>
  <cp:lastModifiedBy>home</cp:lastModifiedBy>
  <cp:revision>32</cp:revision>
  <dcterms:created xsi:type="dcterms:W3CDTF">2016-03-18T13:52:09Z</dcterms:created>
  <dcterms:modified xsi:type="dcterms:W3CDTF">2016-03-19T08:32:30Z</dcterms:modified>
</cp:coreProperties>
</file>