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EB99-2112-474B-AD91-C266671C9B47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BB56-221B-4E47-8D11-437E0A1AD2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45AF-9149-47DA-9FAE-794B1C2DF797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16F0-A395-46D9-8474-7C490BD2D2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60F8-E946-41F6-9252-9D71355759D2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5184-4411-4608-ADDF-2C0633401E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A98D0-F523-43DE-8707-2BD6644E1F26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513E-A61D-4D0D-BFF5-DD98246019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C5D6-39CD-49E9-A96C-C872074930B0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EDC2-6165-4C0C-B726-F3994F3F6E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0EEE-BE66-4964-856D-86841047FF5D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E65C-CCAB-4DAE-94ED-31A030AD0F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5E1E-5DDA-4A58-A7D0-4D85FEE01311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D78A-3D21-4A97-A758-279394AC28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5167-188D-447F-B841-3E63D76E878E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4FC2-D453-4178-B7AD-7A7E07D71B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2AE0-EC37-448F-BC95-007BAEC29E90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E30D0-1508-4FB1-91E3-2FAB0AB8B7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BC22-47A9-4F12-BA37-991A36CC670E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8D5F-A154-4E0C-9A2C-609FF45727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96B1-974C-40D5-B15A-E39E6F281B0C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BCED-F5AF-4AE0-A3BD-67F8470D63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652EB9-6B40-43E2-8950-B0AB081940B0}" type="datetimeFigureOut">
              <a:rPr lang="nl-NL"/>
              <a:pPr>
                <a:defRPr/>
              </a:pPr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CC445D-712B-4208-AB21-F370951E1B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t="7878" r="92516" b="88972"/>
          <a:stretch>
            <a:fillRect/>
          </a:stretch>
        </p:blipFill>
        <p:spPr bwMode="auto">
          <a:xfrm>
            <a:off x="-36513" y="115888"/>
            <a:ext cx="6842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t="7878" r="92516" b="88972"/>
          <a:stretch>
            <a:fillRect/>
          </a:stretch>
        </p:blipFill>
        <p:spPr bwMode="auto">
          <a:xfrm>
            <a:off x="-36513" y="115888"/>
            <a:ext cx="6842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6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t="8151" r="90254" b="87714"/>
          <a:stretch>
            <a:fillRect/>
          </a:stretch>
        </p:blipFill>
        <p:spPr bwMode="auto">
          <a:xfrm>
            <a:off x="0" y="0"/>
            <a:ext cx="9715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4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18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Afbeelding 3" descr="Blancanieves "/>
          <p:cNvPicPr>
            <a:picLocks noChangeAspect="1" noChangeArrowheads="1"/>
          </p:cNvPicPr>
          <p:nvPr/>
        </p:nvPicPr>
        <p:blipFill>
          <a:blip r:embed="rId2" cstate="print"/>
          <a:srcRect t="87180" r="92920" b="7298"/>
          <a:stretch>
            <a:fillRect/>
          </a:stretch>
        </p:blipFill>
        <p:spPr bwMode="auto">
          <a:xfrm>
            <a:off x="0" y="6502400"/>
            <a:ext cx="6492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t="7878" r="92516" b="88972"/>
          <a:stretch>
            <a:fillRect/>
          </a:stretch>
        </p:blipFill>
        <p:spPr bwMode="auto">
          <a:xfrm>
            <a:off x="-36513" y="115888"/>
            <a:ext cx="6842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l="31009" t="94928" r="56792" b="877"/>
          <a:stretch>
            <a:fillRect/>
          </a:stretch>
        </p:blipFill>
        <p:spPr bwMode="auto">
          <a:xfrm>
            <a:off x="0" y="115888"/>
            <a:ext cx="11874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t="7878" r="92516" b="88972"/>
          <a:stretch>
            <a:fillRect/>
          </a:stretch>
        </p:blipFill>
        <p:spPr bwMode="auto">
          <a:xfrm>
            <a:off x="-36513" y="115888"/>
            <a:ext cx="6842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t="8928" r="89560" b="84772"/>
          <a:stretch>
            <a:fillRect/>
          </a:stretch>
        </p:blipFill>
        <p:spPr bwMode="auto">
          <a:xfrm>
            <a:off x="107950" y="115888"/>
            <a:ext cx="9525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t="57169" r="94191" b="36539"/>
          <a:stretch>
            <a:fillRect/>
          </a:stretch>
        </p:blipFill>
        <p:spPr bwMode="auto">
          <a:xfrm>
            <a:off x="0" y="44450"/>
            <a:ext cx="11160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Blancanieves "/>
          <p:cNvPicPr>
            <a:picLocks noChangeAspect="1" noChangeArrowheads="1"/>
          </p:cNvPicPr>
          <p:nvPr/>
        </p:nvPicPr>
        <p:blipFill>
          <a:blip r:embed="rId3" cstate="print"/>
          <a:srcRect l="19408" t="83954" r="75348" b="9746"/>
          <a:stretch>
            <a:fillRect/>
          </a:stretch>
        </p:blipFill>
        <p:spPr bwMode="auto">
          <a:xfrm>
            <a:off x="468313" y="0"/>
            <a:ext cx="358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l="90070" t="1048" r="3539" b="94757"/>
          <a:stretch>
            <a:fillRect/>
          </a:stretch>
        </p:blipFill>
        <p:spPr bwMode="auto">
          <a:xfrm>
            <a:off x="8596313" y="115888"/>
            <a:ext cx="584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Blancanieves "/>
          <p:cNvPicPr>
            <a:picLocks noChangeAspect="1" noChangeArrowheads="1"/>
          </p:cNvPicPr>
          <p:nvPr/>
        </p:nvPicPr>
        <p:blipFill>
          <a:blip r:embed="rId2" cstate="print"/>
          <a:srcRect r="90254" b="98422"/>
          <a:stretch>
            <a:fillRect/>
          </a:stretch>
        </p:blipFill>
        <p:spPr bwMode="auto">
          <a:xfrm>
            <a:off x="0" y="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Diavoorstelling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home</dc:creator>
  <cp:lastModifiedBy>home</cp:lastModifiedBy>
  <cp:revision>4</cp:revision>
  <dcterms:created xsi:type="dcterms:W3CDTF">2015-10-17T09:05:30Z</dcterms:created>
  <dcterms:modified xsi:type="dcterms:W3CDTF">2015-11-09T15:44:52Z</dcterms:modified>
</cp:coreProperties>
</file>