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8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912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D8A-6EEB-FD4B-B630-9ACB4C484374}" type="datetimeFigureOut">
              <a:rPr lang="nl-NL" smtClean="0"/>
              <a:t>03-03-2013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7C2C-0F33-F34E-83CD-7D2A400930A7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D8A-6EEB-FD4B-B630-9ACB4C484374}" type="datetimeFigureOut">
              <a:rPr lang="nl-NL" smtClean="0"/>
              <a:t>03-03-2013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7C2C-0F33-F34E-83CD-7D2A400930A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Klik op het pictogram als u een afbeelding wilt toevoegen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D8A-6EEB-FD4B-B630-9ACB4C484374}" type="datetimeFigureOut">
              <a:rPr lang="nl-NL" smtClean="0"/>
              <a:t>03-03-2013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7C2C-0F33-F34E-83CD-7D2A400930A7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92AF0D8A-6EEB-FD4B-B630-9ACB4C484374}" type="datetimeFigureOut">
              <a:rPr lang="nl-NL" smtClean="0"/>
              <a:t>03-03-2013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7C2C-0F33-F34E-83CD-7D2A400930A7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D8A-6EEB-FD4B-B630-9ACB4C484374}" type="datetimeFigureOut">
              <a:rPr lang="nl-NL" smtClean="0"/>
              <a:t>03-03-2013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7C2C-0F33-F34E-83CD-7D2A400930A7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dia met afbeelding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D8A-6EEB-FD4B-B630-9ACB4C484374}" type="datetimeFigureOut">
              <a:rPr lang="nl-NL" smtClean="0"/>
              <a:t>03-03-2013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nl-BE" smtClean="0"/>
              <a:t>Klik op het pictogram als u een afbeelding wilt toevoegen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D8A-6EEB-FD4B-B630-9ACB4C484374}" type="datetimeFigureOut">
              <a:rPr lang="nl-NL" smtClean="0"/>
              <a:t>03-03-2013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7C2C-0F33-F34E-83CD-7D2A400930A7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D8A-6EEB-FD4B-B630-9ACB4C484374}" type="datetimeFigureOut">
              <a:rPr lang="nl-NL" smtClean="0"/>
              <a:t>03-03-2013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7C2C-0F33-F34E-83CD-7D2A400930A7}" type="slidenum">
              <a:rPr lang="nl-NL" smtClean="0"/>
              <a:t>‹nr.›</a:t>
            </a:fld>
            <a:endParaRPr lang="nl-NL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D8A-6EEB-FD4B-B630-9ACB4C484374}" type="datetimeFigureOut">
              <a:rPr lang="nl-NL" smtClean="0"/>
              <a:t>03-03-2013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7C2C-0F33-F34E-83CD-7D2A40093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D8A-6EEB-FD4B-B630-9ACB4C484374}" type="datetimeFigureOut">
              <a:rPr lang="nl-NL" smtClean="0"/>
              <a:t>03-03-2013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7C2C-0F33-F34E-83CD-7D2A400930A7}" type="slidenum">
              <a:rPr lang="nl-NL" smtClean="0"/>
              <a:t>‹nr.›</a:t>
            </a:fld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D8A-6EEB-FD4B-B630-9ACB4C484374}" type="datetimeFigureOut">
              <a:rPr lang="nl-NL" smtClean="0"/>
              <a:t>03-03-2013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7C2C-0F33-F34E-83CD-7D2A40093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D8A-6EEB-FD4B-B630-9ACB4C484374}" type="datetimeFigureOut">
              <a:rPr lang="nl-NL" smtClean="0"/>
              <a:t>03-03-2013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7C2C-0F33-F34E-83CD-7D2A40093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F0D8A-6EEB-FD4B-B630-9ACB4C484374}" type="datetimeFigureOut">
              <a:rPr lang="nl-NL" smtClean="0"/>
              <a:t>03-03-2013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C7C2C-0F33-F34E-83CD-7D2A400930A7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76200"/>
            <a:ext cx="4951333" cy="6629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Alleenreizen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Cabo</a:t>
            </a:r>
            <a:r>
              <a:rPr lang="nl-NL" dirty="0" smtClean="0"/>
              <a:t> </a:t>
            </a:r>
            <a:r>
              <a:rPr lang="nl-NL" dirty="0" err="1" smtClean="0"/>
              <a:t>Verde</a:t>
            </a:r>
            <a:endParaRPr lang="nl-NL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Ligging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057401"/>
            <a:ext cx="3590309" cy="3590309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Informatie over </a:t>
            </a:r>
            <a:r>
              <a:rPr lang="nl-NL" dirty="0" err="1" smtClean="0"/>
              <a:t>Cabo</a:t>
            </a:r>
            <a:r>
              <a:rPr lang="nl-NL" dirty="0" smtClean="0"/>
              <a:t> </a:t>
            </a:r>
            <a:r>
              <a:rPr lang="nl-NL" dirty="0" err="1" smtClean="0"/>
              <a:t>Verde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Portugese kolonie geweest</a:t>
            </a:r>
          </a:p>
          <a:p>
            <a:r>
              <a:rPr lang="nl-NL" dirty="0" smtClean="0"/>
              <a:t>Eilandengroep in de Atlantische Oceaan</a:t>
            </a:r>
          </a:p>
          <a:p>
            <a:r>
              <a:rPr lang="nl-NL" dirty="0" smtClean="0"/>
              <a:t>Afrikaanse sprookjesachtige landschappen</a:t>
            </a:r>
          </a:p>
          <a:p>
            <a:r>
              <a:rPr lang="nl-NL" dirty="0" smtClean="0"/>
              <a:t>Surfparadijs</a:t>
            </a:r>
          </a:p>
          <a:p>
            <a:r>
              <a:rPr lang="nl-NL" dirty="0" err="1" smtClean="0"/>
              <a:t>Kaapverdische</a:t>
            </a:r>
            <a:r>
              <a:rPr lang="nl-NL" dirty="0" smtClean="0"/>
              <a:t> keuken</a:t>
            </a:r>
          </a:p>
          <a:p>
            <a:r>
              <a:rPr lang="nl-NL" dirty="0" smtClean="0"/>
              <a:t>Subtropisch: klimaat en vegetatie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810000"/>
            <a:ext cx="2133600" cy="2844800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Informatie over mijn reis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199"/>
          </a:xfrm>
        </p:spPr>
        <p:txBody>
          <a:bodyPr>
            <a:normAutofit/>
          </a:bodyPr>
          <a:lstStyle/>
          <a:p>
            <a:r>
              <a:rPr lang="nl-NL" dirty="0" smtClean="0"/>
              <a:t>Clubhotel </a:t>
            </a:r>
            <a:r>
              <a:rPr lang="nl-NL" dirty="0" err="1" smtClean="0"/>
              <a:t>Riu</a:t>
            </a:r>
            <a:r>
              <a:rPr lang="nl-NL" dirty="0" smtClean="0"/>
              <a:t> </a:t>
            </a:r>
            <a:r>
              <a:rPr lang="nl-NL" dirty="0" err="1" smtClean="0"/>
              <a:t>Karamboa</a:t>
            </a:r>
            <a:r>
              <a:rPr lang="nl-NL" dirty="0" smtClean="0"/>
              <a:t> *****</a:t>
            </a:r>
          </a:p>
          <a:p>
            <a:r>
              <a:rPr lang="nl-NL" dirty="0" smtClean="0"/>
              <a:t>All-in €1189</a:t>
            </a:r>
          </a:p>
          <a:p>
            <a:r>
              <a:rPr lang="nl-NL" dirty="0" smtClean="0"/>
              <a:t>Vlucht, maaltijden, activiteiten,</a:t>
            </a:r>
          </a:p>
          <a:p>
            <a:pPr>
              <a:buNone/>
            </a:pPr>
            <a:r>
              <a:rPr lang="nl-NL" dirty="0" smtClean="0"/>
              <a:t>    transfer luchthaven inbegrepen</a:t>
            </a:r>
          </a:p>
          <a:p>
            <a:r>
              <a:rPr lang="nl-NL" dirty="0" smtClean="0"/>
              <a:t>€313 reserve</a:t>
            </a:r>
          </a:p>
          <a:p>
            <a:r>
              <a:rPr lang="nl-NL" dirty="0" smtClean="0"/>
              <a:t>Reis 27/04 – 04/05 </a:t>
            </a:r>
          </a:p>
          <a:p>
            <a:r>
              <a:rPr lang="nl-NL" dirty="0" smtClean="0"/>
              <a:t>Vertrek luchthaven Brussel – aankomst Boa Vista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899920"/>
            <a:ext cx="3327400" cy="2329180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</a:t>
            </a:r>
            <a:r>
              <a:rPr lang="nl-NL" dirty="0" err="1" smtClean="0"/>
              <a:t>Cabo</a:t>
            </a:r>
            <a:r>
              <a:rPr lang="nl-NL" dirty="0" smtClean="0"/>
              <a:t> </a:t>
            </a:r>
            <a:r>
              <a:rPr lang="nl-NL" dirty="0" err="1" smtClean="0"/>
              <a:t>Verde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/>
          <a:lstStyle/>
          <a:p>
            <a:r>
              <a:rPr lang="nl-NL" dirty="0" smtClean="0"/>
              <a:t>Afrikaanse eilandengroep</a:t>
            </a:r>
          </a:p>
          <a:p>
            <a:r>
              <a:rPr lang="nl-NL" dirty="0" smtClean="0"/>
              <a:t>Volop kunnen genieten van zon, zee en strand</a:t>
            </a:r>
          </a:p>
          <a:p>
            <a:r>
              <a:rPr lang="nl-NL" dirty="0" smtClean="0"/>
              <a:t>Sprookjesachtig</a:t>
            </a:r>
          </a:p>
          <a:p>
            <a:r>
              <a:rPr lang="nl-NL" dirty="0" smtClean="0"/>
              <a:t>Op adem komen</a:t>
            </a:r>
          </a:p>
          <a:p>
            <a:r>
              <a:rPr lang="nl-NL" dirty="0" smtClean="0"/>
              <a:t>Cultuur leren kennen</a:t>
            </a:r>
          </a:p>
          <a:p>
            <a:r>
              <a:rPr lang="nl-NL" dirty="0" smtClean="0"/>
              <a:t>Natuur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5011738"/>
            <a:ext cx="2116667" cy="1587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352800"/>
            <a:ext cx="2424683" cy="324643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5011738"/>
            <a:ext cx="2116667" cy="1587500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382" y="1981200"/>
            <a:ext cx="2959418" cy="3962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</a:t>
            </a:r>
            <a:r>
              <a:rPr lang="nl-NL" dirty="0" err="1" smtClean="0"/>
              <a:t>alleenreizen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/>
          </a:bodyPr>
          <a:lstStyle/>
          <a:p>
            <a:r>
              <a:rPr lang="nl-NL" dirty="0" smtClean="0"/>
              <a:t>Je leert jezelf beter kennen</a:t>
            </a:r>
          </a:p>
          <a:p>
            <a:r>
              <a:rPr lang="nl-NL" dirty="0" smtClean="0"/>
              <a:t>Een zelfstandig, verrijkt iemand worden</a:t>
            </a:r>
          </a:p>
          <a:p>
            <a:r>
              <a:rPr lang="nl-NL" dirty="0" smtClean="0"/>
              <a:t>Op adem komen</a:t>
            </a:r>
          </a:p>
          <a:p>
            <a:r>
              <a:rPr lang="nl-NL" dirty="0" smtClean="0"/>
              <a:t>Van het leven genieten</a:t>
            </a:r>
          </a:p>
          <a:p>
            <a:pPr>
              <a:buNone/>
            </a:pPr>
            <a:r>
              <a:rPr lang="nl-NL" dirty="0" smtClean="0">
                <a:solidFill>
                  <a:srgbClr val="FFC80D"/>
                </a:solidFill>
              </a:rPr>
              <a:t>    Ik kies speciaal een rustige, zomerse vakantie, </a:t>
            </a:r>
            <a:r>
              <a:rPr lang="nl-NL" dirty="0" smtClean="0">
                <a:solidFill>
                  <a:srgbClr val="FFC80D"/>
                </a:solidFill>
              </a:rPr>
              <a:t>o</a:t>
            </a:r>
            <a:r>
              <a:rPr lang="nl-NL" dirty="0" smtClean="0">
                <a:solidFill>
                  <a:srgbClr val="FFC80D"/>
                </a:solidFill>
              </a:rPr>
              <a:t>mdat vrienden en familie er een minder nodige rol spelen. Er zijn veel activiteiten te beleven, zodat ik volop van </a:t>
            </a:r>
            <a:r>
              <a:rPr lang="nl-NL" dirty="0" err="1" smtClean="0">
                <a:solidFill>
                  <a:srgbClr val="FFC80D"/>
                </a:solidFill>
              </a:rPr>
              <a:t>Cabo</a:t>
            </a:r>
            <a:r>
              <a:rPr lang="nl-NL" dirty="0" smtClean="0">
                <a:solidFill>
                  <a:srgbClr val="FFC80D"/>
                </a:solidFill>
              </a:rPr>
              <a:t> </a:t>
            </a:r>
            <a:r>
              <a:rPr lang="nl-NL" dirty="0" err="1" smtClean="0">
                <a:solidFill>
                  <a:srgbClr val="FFC80D"/>
                </a:solidFill>
              </a:rPr>
              <a:t>Verde</a:t>
            </a:r>
            <a:r>
              <a:rPr lang="nl-NL" dirty="0" smtClean="0">
                <a:solidFill>
                  <a:srgbClr val="FFC80D"/>
                </a:solidFill>
              </a:rPr>
              <a:t> kan genieten en waar ik zeker nieuwe sociale contacten kan leggen. </a:t>
            </a:r>
            <a:endParaRPr lang="nl-NL" dirty="0">
              <a:solidFill>
                <a:srgbClr val="FFC80D"/>
              </a:soli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zin van het leven?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448299"/>
            <a:ext cx="8229600" cy="9525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sz="3600" dirty="0" smtClean="0"/>
              <a:t>Beleef het nu!</a:t>
            </a:r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904999"/>
            <a:ext cx="4724400" cy="35433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553200" y="190499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67</TotalTime>
  <Words>171</Words>
  <Application>Microsoft Macintosh PowerPoint</Application>
  <PresentationFormat>Diavoorstelling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Focus</vt:lpstr>
      <vt:lpstr>Alleenreizen Cabo Verde</vt:lpstr>
      <vt:lpstr>Ligging</vt:lpstr>
      <vt:lpstr>Informatie over Cabo Verde</vt:lpstr>
      <vt:lpstr>Informatie over mijn reis</vt:lpstr>
      <vt:lpstr>Waarom Cabo Verde</vt:lpstr>
      <vt:lpstr>Waarom alleenreizen</vt:lpstr>
      <vt:lpstr>De zin van het leven?</vt:lpstr>
    </vt:vector>
  </TitlesOfParts>
  <Company>Drukkerij Vanhoutte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Alleenreizen Cabo Verde</dc:title>
  <dc:creator>Vanhoutte</dc:creator>
  <cp:lastModifiedBy>Vanhoutte</cp:lastModifiedBy>
  <cp:revision>3</cp:revision>
  <dcterms:created xsi:type="dcterms:W3CDTF">2013-03-03T20:50:24Z</dcterms:created>
  <dcterms:modified xsi:type="dcterms:W3CDTF">2013-03-03T21:57:27Z</dcterms:modified>
</cp:coreProperties>
</file>