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90" autoAdjust="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2E802-92C7-E801-35A0-467FCD2E0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55611D9-6A6B-12D2-C6BB-D3729B2C2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2CA0F5-523A-1847-9A99-9F0C5F8FD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D43CC8-9CFF-1FE1-0B17-091B41D9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FE0DFF-6E9C-52AE-BAF8-0070B75E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856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A34AB1-A5B7-AE78-5D60-48B9C9CBE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69856D-20DC-ABE9-3F5E-574680ED2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F2B910-B89A-72B0-1650-07148899D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B717FC-CBA0-12D0-5D6C-BB64E0597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2596A6-AD57-C7AC-5806-C3132FCFB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73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ABBED04-EA19-F603-0C88-292AB5F2B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1CF5E5B-49F0-6477-DA9F-DE40846B3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8DCA85-5E3A-FC3E-5B34-BAD0170E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C0BA2-B08F-992C-E234-EBB647AD0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4DFA79-D61C-5602-166F-8BA084F8F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122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67E5F-399A-DF4D-8387-9D642305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B0A306-6026-2659-E947-639CFAA66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5A378D-D9D7-277F-A53C-CCAB638CE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9F4B97-30EA-2B7B-5E48-E88C9A01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6127FC-18E4-627A-39CF-478B3101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607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68165-A517-5B75-D123-F4AC98B7B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F3152E-B3DE-E068-0111-3D5ACCF8D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B88BD7-B31A-C6AA-AC49-E90260435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14ABD2-F595-6901-3650-B94DD54F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852D95-EF0C-59A4-0D1D-66714215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583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90A17D-0295-8885-C730-07C1134CF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FE222C-2CE4-A5F1-BDC4-25AD1A7828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9DAB8DD-D46C-CAC8-450B-5EA515510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08E950-7ADA-FE07-C1CB-B4D94CE0C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1B1A9D-C1E9-126F-BD99-308C1E2F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7C1734A-C1D6-0C9B-AC7A-BB9902BB2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061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7E31B-3D10-DB6E-8E4B-C2D4E87FA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A0FD530-2925-F5D6-C069-D36476C18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88AE43B-4C1A-B5C6-37C0-6B3279A98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C3FE4F8-F748-F151-5B3A-107F2FC03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5E77974-C2F0-4E92-E94C-170054D4F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6A779F0-1E87-BC33-33BE-F7B59886C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638A1AD-5729-DD4A-F22A-F31CBA6D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24F61A6-3751-8B3E-1A7A-9B53E5AA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0726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1858F-D2BD-26D6-5A3A-3A9DAB75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912561B-9DDB-3B6F-609D-2731CC6F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AB79126-E8E6-26C9-6D0D-2BA76A2D7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33CD9E8-C18C-41EF-058C-8E74C9464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412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E17EE24-048F-1FDE-8B8D-5CFB97C1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559A553-798B-C640-ED04-B95D5831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AA6C55-1925-4F35-6671-C6699B5D0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8321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89041-FAD7-8260-6B2B-EFF8116AE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67617D-40FD-8E41-CCC2-9A636407B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997AEE-1F1D-543B-74FE-FDD1157F7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DC7A76-A940-399C-4435-1DEBF0990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84803C-054A-8F6B-BDE4-BC1E4BB7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F95FAA-5F07-E6ED-F77B-CB42FD46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976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05626F-5E6C-C256-94EC-1BB002331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C8AD84-FAFA-8A88-D19B-8550AC3FB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4FC2B6-50CA-7AE4-383B-54CF63CF2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592CBC-DD99-2EDF-4277-9E34BC88F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19407E-DC57-C50B-B615-6E43F0135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CA93AE8-6BD8-131B-C5F8-32D3AF70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961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DB4F323-F5F9-6A16-BC11-09676677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BAE8B2-B001-ADD6-DE57-305282FE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EA78ED-249B-4FE7-B1A0-8BCADD383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AA0E5-40D2-4A30-B9D5-E1752558AA30}" type="datetimeFigureOut">
              <a:rPr lang="nl-BE" smtClean="0"/>
              <a:t>21/03/2025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49C9BE-85A3-1331-13D2-F7E71F001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359BE2-A8C4-121F-91D8-03FEEFD1A3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2216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9AF72309-8095-42BB-8AD0-73F336D30054}"/>
              </a:ext>
            </a:extLst>
          </p:cNvPr>
          <p:cNvSpPr txBox="1">
            <a:spLocks/>
          </p:cNvSpPr>
          <p:nvPr/>
        </p:nvSpPr>
        <p:spPr>
          <a:xfrm>
            <a:off x="1555423" y="2258611"/>
            <a:ext cx="8832915" cy="5814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b="1" dirty="0"/>
              <a:t>Plaatsbepaling op een plat vlak en een bol</a:t>
            </a:r>
            <a:endParaRPr lang="nl-BE" sz="4000" b="1" dirty="0"/>
          </a:p>
        </p:txBody>
      </p:sp>
    </p:spTree>
    <p:extLst>
      <p:ext uri="{BB962C8B-B14F-4D97-AF65-F5344CB8AC3E}">
        <p14:creationId xmlns:p14="http://schemas.microsoft.com/office/powerpoint/2010/main" val="189714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B444B41-9CEF-95EB-B6BB-E282C3E1470D}"/>
              </a:ext>
            </a:extLst>
          </p:cNvPr>
          <p:cNvSpPr txBox="1"/>
          <p:nvPr/>
        </p:nvSpPr>
        <p:spPr>
          <a:xfrm>
            <a:off x="654907" y="1062681"/>
            <a:ext cx="810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Invoeren van een referentiestelsel  : nl een x-as en een y-as</a:t>
            </a:r>
            <a:endParaRPr lang="nl-BE" sz="2400" dirty="0"/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5AF4064A-759C-4EDB-5A57-1ED4075D17EE}"/>
              </a:ext>
            </a:extLst>
          </p:cNvPr>
          <p:cNvCxnSpPr>
            <a:cxnSpLocks/>
          </p:cNvCxnSpPr>
          <p:nvPr/>
        </p:nvCxnSpPr>
        <p:spPr>
          <a:xfrm>
            <a:off x="2236573" y="4399005"/>
            <a:ext cx="6969211" cy="0"/>
          </a:xfrm>
          <a:prstGeom prst="straightConnector1">
            <a:avLst/>
          </a:prstGeom>
          <a:ln w="317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5CB155B3-CA8C-27A5-0DF5-ED735A7CBE1A}"/>
              </a:ext>
            </a:extLst>
          </p:cNvPr>
          <p:cNvCxnSpPr>
            <a:cxnSpLocks/>
          </p:cNvCxnSpPr>
          <p:nvPr/>
        </p:nvCxnSpPr>
        <p:spPr>
          <a:xfrm flipV="1">
            <a:off x="4077730" y="1841157"/>
            <a:ext cx="0" cy="4374292"/>
          </a:xfrm>
          <a:prstGeom prst="straightConnector1">
            <a:avLst/>
          </a:prstGeom>
          <a:ln w="317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C9610ECD-7D2C-F433-E916-F4EA85D966B8}"/>
              </a:ext>
            </a:extLst>
          </p:cNvPr>
          <p:cNvSpPr txBox="1"/>
          <p:nvPr/>
        </p:nvSpPr>
        <p:spPr>
          <a:xfrm>
            <a:off x="9502346" y="4399005"/>
            <a:ext cx="74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X-as</a:t>
            </a:r>
            <a:endParaRPr lang="nl-BE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A2FC367-423E-3D07-CB9B-4072E6D3113B}"/>
              </a:ext>
            </a:extLst>
          </p:cNvPr>
          <p:cNvSpPr txBox="1"/>
          <p:nvPr/>
        </p:nvSpPr>
        <p:spPr>
          <a:xfrm>
            <a:off x="3336325" y="1488989"/>
            <a:ext cx="74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Y-as</a:t>
            </a:r>
            <a:endParaRPr lang="nl-BE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613829B-0A2C-0371-A9DE-EF94CA9FDEB5}"/>
              </a:ext>
            </a:extLst>
          </p:cNvPr>
          <p:cNvSpPr txBox="1"/>
          <p:nvPr/>
        </p:nvSpPr>
        <p:spPr>
          <a:xfrm>
            <a:off x="2113003" y="4189627"/>
            <a:ext cx="6499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Symbol" panose="05050102010706020507" pitchFamily="18" charset="2"/>
              <a:buChar char="·"/>
            </a:pPr>
            <a:r>
              <a:rPr lang="nl-NL" dirty="0">
                <a:sym typeface="Symbol" panose="05050102010706020507" pitchFamily="18" charset="2"/>
              </a:rPr>
              <a:t>						    </a:t>
            </a:r>
          </a:p>
          <a:p>
            <a:r>
              <a:rPr lang="nl-NL" dirty="0">
                <a:sym typeface="Symbol" panose="05050102010706020507" pitchFamily="18" charset="2"/>
              </a:rPr>
              <a:t>-2	-1	0	1	2	3	4 </a:t>
            </a:r>
            <a:endParaRPr lang="nl-BE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21826A8-E81B-3A33-B3C2-0C6294A6BE4D}"/>
              </a:ext>
            </a:extLst>
          </p:cNvPr>
          <p:cNvSpPr txBox="1"/>
          <p:nvPr/>
        </p:nvSpPr>
        <p:spPr>
          <a:xfrm rot="16200000">
            <a:off x="2026515" y="3881345"/>
            <a:ext cx="43742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Symbol" panose="05050102010706020507" pitchFamily="18" charset="2"/>
              <a:buChar char="·"/>
            </a:pPr>
            <a:r>
              <a:rPr lang="nl-NL" dirty="0">
                <a:sym typeface="Symbol" panose="05050102010706020507" pitchFamily="18" charset="2"/>
              </a:rPr>
              <a:t>				    </a:t>
            </a:r>
          </a:p>
          <a:p>
            <a:r>
              <a:rPr lang="nl-NL" dirty="0">
                <a:sym typeface="Symbol" panose="05050102010706020507" pitchFamily="18" charset="2"/>
              </a:rPr>
              <a:t>-2	-1	0	1	2 </a:t>
            </a:r>
            <a:endParaRPr lang="nl-BE" dirty="0"/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F16E5A00-9544-03F7-2181-7BD334A2C3D6}"/>
              </a:ext>
            </a:extLst>
          </p:cNvPr>
          <p:cNvCxnSpPr/>
          <p:nvPr/>
        </p:nvCxnSpPr>
        <p:spPr>
          <a:xfrm flipV="1">
            <a:off x="7735330" y="2273643"/>
            <a:ext cx="0" cy="2372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C188C509-02D5-DF52-B8BF-3CA7319DBE5F}"/>
              </a:ext>
            </a:extLst>
          </p:cNvPr>
          <p:cNvCxnSpPr>
            <a:cxnSpLocks/>
          </p:cNvCxnSpPr>
          <p:nvPr/>
        </p:nvCxnSpPr>
        <p:spPr>
          <a:xfrm>
            <a:off x="3336325" y="2594916"/>
            <a:ext cx="510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535EC1EA-0E83-1A0B-B93B-C1418CC982A5}"/>
              </a:ext>
            </a:extLst>
          </p:cNvPr>
          <p:cNvSpPr txBox="1"/>
          <p:nvPr/>
        </p:nvSpPr>
        <p:spPr>
          <a:xfrm>
            <a:off x="7523381" y="2148410"/>
            <a:ext cx="15198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400" dirty="0">
                <a:sym typeface="Symbol" panose="05050102010706020507" pitchFamily="18" charset="2"/>
              </a:rPr>
              <a:t></a:t>
            </a:r>
            <a:r>
              <a:rPr lang="nl-BE" sz="2800" dirty="0">
                <a:sym typeface="Symbol" panose="05050102010706020507" pitchFamily="18" charset="2"/>
              </a:rPr>
              <a:t> (4,2)</a:t>
            </a:r>
            <a:endParaRPr lang="nl-BE" sz="28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93AB101-87E6-8A14-83B4-302397C9C1D2}"/>
              </a:ext>
            </a:extLst>
          </p:cNvPr>
          <p:cNvSpPr txBox="1"/>
          <p:nvPr/>
        </p:nvSpPr>
        <p:spPr>
          <a:xfrm>
            <a:off x="654906" y="420669"/>
            <a:ext cx="810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Plaatsbepaling op een plat vlak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424296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5" grpId="0"/>
      <p:bldP spid="17" grpId="0"/>
      <p:bldP spid="2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ADB14-E334-4531-F747-DC0831B4E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3385008" cy="511568"/>
          </a:xfrm>
        </p:spPr>
        <p:txBody>
          <a:bodyPr>
            <a:normAutofit/>
          </a:bodyPr>
          <a:lstStyle/>
          <a:p>
            <a:r>
              <a:rPr lang="nl-NL" sz="2400" b="1" dirty="0"/>
              <a:t>Plaatsbepaling op een bol</a:t>
            </a:r>
            <a:endParaRPr lang="nl-BE" sz="2400" b="1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6367AD6-1282-4106-4C3B-F7337F6EDBF8}"/>
              </a:ext>
            </a:extLst>
          </p:cNvPr>
          <p:cNvSpPr txBox="1"/>
          <p:nvPr/>
        </p:nvSpPr>
        <p:spPr>
          <a:xfrm>
            <a:off x="1074656" y="1772239"/>
            <a:ext cx="76546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Dat verloopt een beetje analoog maar we maken gebruik van 2 cirkels op de bol</a:t>
            </a:r>
          </a:p>
          <a:p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De evenaar   (komt overeen met de X-as in een plat vlak)</a:t>
            </a:r>
          </a:p>
          <a:p>
            <a:endParaRPr lang="nl-NL" dirty="0"/>
          </a:p>
          <a:p>
            <a:r>
              <a:rPr lang="nl-NL" dirty="0"/>
              <a:t>2.  De nulmeridiaan (komt overeen met de Y-as in een plat vlak)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9791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26037733-A3AA-B1AA-B9AE-114FADEF771B}"/>
              </a:ext>
            </a:extLst>
          </p:cNvPr>
          <p:cNvSpPr/>
          <p:nvPr/>
        </p:nvSpPr>
        <p:spPr>
          <a:xfrm rot="21075872">
            <a:off x="3091991" y="714080"/>
            <a:ext cx="5429840" cy="542984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546CD8D-5C45-4AC9-BC26-F151DA6D33A8}"/>
              </a:ext>
            </a:extLst>
          </p:cNvPr>
          <p:cNvSpPr txBox="1"/>
          <p:nvPr/>
        </p:nvSpPr>
        <p:spPr>
          <a:xfrm>
            <a:off x="5400100" y="6285993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Zuidpool</a:t>
            </a:r>
            <a:endParaRPr lang="nl-BE" dirty="0"/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6D2C96C-B006-F251-7BBE-94B0E330F1F4}"/>
              </a:ext>
            </a:extLst>
          </p:cNvPr>
          <p:cNvCxnSpPr>
            <a:cxnSpLocks/>
          </p:cNvCxnSpPr>
          <p:nvPr/>
        </p:nvCxnSpPr>
        <p:spPr>
          <a:xfrm>
            <a:off x="3091991" y="3390900"/>
            <a:ext cx="5429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ep 12">
            <a:extLst>
              <a:ext uri="{FF2B5EF4-FFF2-40B4-BE49-F238E27FC236}">
                <a16:creationId xmlns:a16="http://schemas.microsoft.com/office/drawing/2014/main" id="{6822F390-5D1F-2231-309F-F8FC58339814}"/>
              </a:ext>
            </a:extLst>
          </p:cNvPr>
          <p:cNvGrpSpPr/>
          <p:nvPr/>
        </p:nvGrpSpPr>
        <p:grpSpPr>
          <a:xfrm>
            <a:off x="8077200" y="2564875"/>
            <a:ext cx="2283914" cy="369332"/>
            <a:chOff x="8077200" y="2564875"/>
            <a:chExt cx="2283914" cy="369332"/>
          </a:xfrm>
        </p:grpSpPr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723CBAB4-5F09-F034-2C26-ABDC1717FCC8}"/>
                </a:ext>
              </a:extLst>
            </p:cNvPr>
            <p:cNvSpPr txBox="1"/>
            <p:nvPr/>
          </p:nvSpPr>
          <p:spPr>
            <a:xfrm>
              <a:off x="9421626" y="2564875"/>
              <a:ext cx="939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evenaar</a:t>
              </a:r>
              <a:endParaRPr lang="nl-BE" dirty="0"/>
            </a:p>
          </p:txBody>
        </p:sp>
        <p:cxnSp>
          <p:nvCxnSpPr>
            <p:cNvPr id="12" name="Rechte verbindingslijn met pijl 11">
              <a:extLst>
                <a:ext uri="{FF2B5EF4-FFF2-40B4-BE49-F238E27FC236}">
                  <a16:creationId xmlns:a16="http://schemas.microsoft.com/office/drawing/2014/main" id="{5E3738AE-8D93-8BF6-690E-70E213FAB1D5}"/>
                </a:ext>
              </a:extLst>
            </p:cNvPr>
            <p:cNvCxnSpPr/>
            <p:nvPr/>
          </p:nvCxnSpPr>
          <p:spPr>
            <a:xfrm flipH="1">
              <a:off x="8077200" y="2749541"/>
              <a:ext cx="1276350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ep 19">
            <a:extLst>
              <a:ext uri="{FF2B5EF4-FFF2-40B4-BE49-F238E27FC236}">
                <a16:creationId xmlns:a16="http://schemas.microsoft.com/office/drawing/2014/main" id="{D23B550F-DBC3-5214-6E96-D1B93598FD09}"/>
              </a:ext>
            </a:extLst>
          </p:cNvPr>
          <p:cNvGrpSpPr/>
          <p:nvPr/>
        </p:nvGrpSpPr>
        <p:grpSpPr>
          <a:xfrm>
            <a:off x="6324600" y="5476875"/>
            <a:ext cx="3103738" cy="656988"/>
            <a:chOff x="6324600" y="5476875"/>
            <a:chExt cx="3103738" cy="656988"/>
          </a:xfrm>
        </p:grpSpPr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4DD62DE5-1670-5F3D-B952-9413F067B1DA}"/>
                </a:ext>
              </a:extLst>
            </p:cNvPr>
            <p:cNvSpPr txBox="1"/>
            <p:nvPr/>
          </p:nvSpPr>
          <p:spPr>
            <a:xfrm>
              <a:off x="7862287" y="5764531"/>
              <a:ext cx="1566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Nulmeridiaan</a:t>
              </a:r>
              <a:endParaRPr lang="nl-BE" dirty="0"/>
            </a:p>
          </p:txBody>
        </p:sp>
        <p:cxnSp>
          <p:nvCxnSpPr>
            <p:cNvPr id="19" name="Rechte verbindingslijn met pijl 18">
              <a:extLst>
                <a:ext uri="{FF2B5EF4-FFF2-40B4-BE49-F238E27FC236}">
                  <a16:creationId xmlns:a16="http://schemas.microsoft.com/office/drawing/2014/main" id="{15CE3D85-08EE-566F-6599-A5387E55AB18}"/>
                </a:ext>
              </a:extLst>
            </p:cNvPr>
            <p:cNvCxnSpPr/>
            <p:nvPr/>
          </p:nvCxnSpPr>
          <p:spPr>
            <a:xfrm flipH="1" flipV="1">
              <a:off x="6324600" y="5476875"/>
              <a:ext cx="141922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A15FB846-E3AD-BAD8-3314-FD935F5FD57B}"/>
              </a:ext>
            </a:extLst>
          </p:cNvPr>
          <p:cNvCxnSpPr>
            <a:cxnSpLocks/>
          </p:cNvCxnSpPr>
          <p:nvPr/>
        </p:nvCxnSpPr>
        <p:spPr>
          <a:xfrm>
            <a:off x="5798921" y="725039"/>
            <a:ext cx="1" cy="5429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Boog 27">
            <a:extLst>
              <a:ext uri="{FF2B5EF4-FFF2-40B4-BE49-F238E27FC236}">
                <a16:creationId xmlns:a16="http://schemas.microsoft.com/office/drawing/2014/main" id="{83EEF5DA-4FF1-95F0-300B-79F546E38667}"/>
              </a:ext>
            </a:extLst>
          </p:cNvPr>
          <p:cNvSpPr/>
          <p:nvPr/>
        </p:nvSpPr>
        <p:spPr>
          <a:xfrm rot="10222324">
            <a:off x="5015487" y="3824928"/>
            <a:ext cx="3179231" cy="344638"/>
          </a:xfrm>
          <a:custGeom>
            <a:avLst/>
            <a:gdLst>
              <a:gd name="connsiteX0" fmla="*/ 3179231 w 6358462"/>
              <a:gd name="connsiteY0" fmla="*/ 0 h 556458"/>
              <a:gd name="connsiteX1" fmla="*/ 6358462 w 6358462"/>
              <a:gd name="connsiteY1" fmla="*/ 278229 h 556458"/>
              <a:gd name="connsiteX2" fmla="*/ 3179231 w 6358462"/>
              <a:gd name="connsiteY2" fmla="*/ 278229 h 556458"/>
              <a:gd name="connsiteX3" fmla="*/ 3179231 w 6358462"/>
              <a:gd name="connsiteY3" fmla="*/ 0 h 556458"/>
              <a:gd name="connsiteX0" fmla="*/ 3179231 w 6358462"/>
              <a:gd name="connsiteY0" fmla="*/ 0 h 556458"/>
              <a:gd name="connsiteX1" fmla="*/ 6358462 w 6358462"/>
              <a:gd name="connsiteY1" fmla="*/ 278229 h 556458"/>
              <a:gd name="connsiteX0" fmla="*/ 0 w 3179231"/>
              <a:gd name="connsiteY0" fmla="*/ 30337 h 308566"/>
              <a:gd name="connsiteX1" fmla="*/ 3179231 w 3179231"/>
              <a:gd name="connsiteY1" fmla="*/ 308566 h 308566"/>
              <a:gd name="connsiteX2" fmla="*/ 0 w 3179231"/>
              <a:gd name="connsiteY2" fmla="*/ 308566 h 308566"/>
              <a:gd name="connsiteX3" fmla="*/ 0 w 3179231"/>
              <a:gd name="connsiteY3" fmla="*/ 30337 h 308566"/>
              <a:gd name="connsiteX0" fmla="*/ 0 w 3179231"/>
              <a:gd name="connsiteY0" fmla="*/ 30337 h 308566"/>
              <a:gd name="connsiteX1" fmla="*/ 1319387 w 3179231"/>
              <a:gd name="connsiteY1" fmla="*/ 6845 h 308566"/>
              <a:gd name="connsiteX2" fmla="*/ 3179231 w 3179231"/>
              <a:gd name="connsiteY2" fmla="*/ 308566 h 308566"/>
              <a:gd name="connsiteX0" fmla="*/ 0 w 3179231"/>
              <a:gd name="connsiteY0" fmla="*/ 24954 h 303183"/>
              <a:gd name="connsiteX1" fmla="*/ 3179231 w 3179231"/>
              <a:gd name="connsiteY1" fmla="*/ 303183 h 303183"/>
              <a:gd name="connsiteX2" fmla="*/ 0 w 3179231"/>
              <a:gd name="connsiteY2" fmla="*/ 303183 h 303183"/>
              <a:gd name="connsiteX3" fmla="*/ 0 w 3179231"/>
              <a:gd name="connsiteY3" fmla="*/ 24954 h 303183"/>
              <a:gd name="connsiteX0" fmla="*/ 0 w 3179231"/>
              <a:gd name="connsiteY0" fmla="*/ 24954 h 303183"/>
              <a:gd name="connsiteX1" fmla="*/ 1319387 w 3179231"/>
              <a:gd name="connsiteY1" fmla="*/ 1462 h 303183"/>
              <a:gd name="connsiteX2" fmla="*/ 3179231 w 3179231"/>
              <a:gd name="connsiteY2" fmla="*/ 303183 h 303183"/>
              <a:gd name="connsiteX0" fmla="*/ 0 w 3179231"/>
              <a:gd name="connsiteY0" fmla="*/ 66409 h 344638"/>
              <a:gd name="connsiteX1" fmla="*/ 3179231 w 3179231"/>
              <a:gd name="connsiteY1" fmla="*/ 344638 h 344638"/>
              <a:gd name="connsiteX2" fmla="*/ 0 w 3179231"/>
              <a:gd name="connsiteY2" fmla="*/ 344638 h 344638"/>
              <a:gd name="connsiteX3" fmla="*/ 0 w 3179231"/>
              <a:gd name="connsiteY3" fmla="*/ 66409 h 344638"/>
              <a:gd name="connsiteX0" fmla="*/ 0 w 3179231"/>
              <a:gd name="connsiteY0" fmla="*/ 66409 h 344638"/>
              <a:gd name="connsiteX1" fmla="*/ 772886 w 3179231"/>
              <a:gd name="connsiteY1" fmla="*/ 2269 h 344638"/>
              <a:gd name="connsiteX2" fmla="*/ 1319387 w 3179231"/>
              <a:gd name="connsiteY2" fmla="*/ 42917 h 344638"/>
              <a:gd name="connsiteX3" fmla="*/ 3179231 w 3179231"/>
              <a:gd name="connsiteY3" fmla="*/ 344638 h 34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9231" h="344638" stroke="0" extrusionOk="0">
                <a:moveTo>
                  <a:pt x="0" y="66409"/>
                </a:moveTo>
                <a:cubicBezTo>
                  <a:pt x="1755841" y="66409"/>
                  <a:pt x="3179231" y="190976"/>
                  <a:pt x="3179231" y="344638"/>
                </a:cubicBezTo>
                <a:lnTo>
                  <a:pt x="0" y="344638"/>
                </a:lnTo>
                <a:lnTo>
                  <a:pt x="0" y="66409"/>
                </a:lnTo>
                <a:close/>
              </a:path>
              <a:path w="3179231" h="344638" fill="none">
                <a:moveTo>
                  <a:pt x="0" y="66409"/>
                </a:moveTo>
                <a:cubicBezTo>
                  <a:pt x="137933" y="63533"/>
                  <a:pt x="552988" y="6184"/>
                  <a:pt x="772886" y="2269"/>
                </a:cubicBezTo>
                <a:cubicBezTo>
                  <a:pt x="992784" y="-1646"/>
                  <a:pt x="927449" y="-6331"/>
                  <a:pt x="1319387" y="42917"/>
                </a:cubicBezTo>
                <a:cubicBezTo>
                  <a:pt x="1767429" y="58183"/>
                  <a:pt x="3179231" y="190976"/>
                  <a:pt x="3179231" y="344638"/>
                </a:cubicBezTo>
              </a:path>
            </a:pathLst>
          </a:custGeom>
          <a:ln w="73025">
            <a:solidFill>
              <a:srgbClr val="FF00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31" name="Groep 30">
            <a:extLst>
              <a:ext uri="{FF2B5EF4-FFF2-40B4-BE49-F238E27FC236}">
                <a16:creationId xmlns:a16="http://schemas.microsoft.com/office/drawing/2014/main" id="{FDD57CF3-2385-C892-127A-B6602DC16DCE}"/>
              </a:ext>
            </a:extLst>
          </p:cNvPr>
          <p:cNvGrpSpPr/>
          <p:nvPr/>
        </p:nvGrpSpPr>
        <p:grpSpPr>
          <a:xfrm>
            <a:off x="7862288" y="4022798"/>
            <a:ext cx="2956351" cy="369332"/>
            <a:chOff x="7862288" y="4022798"/>
            <a:chExt cx="2956351" cy="369332"/>
          </a:xfrm>
        </p:grpSpPr>
        <p:sp>
          <p:nvSpPr>
            <p:cNvPr id="3" name="Tekstvak 2">
              <a:extLst>
                <a:ext uri="{FF2B5EF4-FFF2-40B4-BE49-F238E27FC236}">
                  <a16:creationId xmlns:a16="http://schemas.microsoft.com/office/drawing/2014/main" id="{4C8F14BE-C0DE-6B05-65E6-B464CB0E0F77}"/>
                </a:ext>
              </a:extLst>
            </p:cNvPr>
            <p:cNvSpPr txBox="1"/>
            <p:nvPr/>
          </p:nvSpPr>
          <p:spPr>
            <a:xfrm>
              <a:off x="8742171" y="4022798"/>
              <a:ext cx="20764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Oosterlengte  (O.L.)</a:t>
              </a:r>
              <a:endParaRPr lang="nl-BE" dirty="0"/>
            </a:p>
          </p:txBody>
        </p:sp>
        <p:cxnSp>
          <p:nvCxnSpPr>
            <p:cNvPr id="30" name="Rechte verbindingslijn met pijl 29">
              <a:extLst>
                <a:ext uri="{FF2B5EF4-FFF2-40B4-BE49-F238E27FC236}">
                  <a16:creationId xmlns:a16="http://schemas.microsoft.com/office/drawing/2014/main" id="{9832F526-CF8E-25EC-A173-5020B57ACE1F}"/>
                </a:ext>
              </a:extLst>
            </p:cNvPr>
            <p:cNvCxnSpPr/>
            <p:nvPr/>
          </p:nvCxnSpPr>
          <p:spPr>
            <a:xfrm flipH="1" flipV="1">
              <a:off x="7862288" y="4022798"/>
              <a:ext cx="708696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Boog 27">
            <a:extLst>
              <a:ext uri="{FF2B5EF4-FFF2-40B4-BE49-F238E27FC236}">
                <a16:creationId xmlns:a16="http://schemas.microsoft.com/office/drawing/2014/main" id="{E55C02B4-AEE1-2FBC-0C38-50AEBFCE55E6}"/>
              </a:ext>
            </a:extLst>
          </p:cNvPr>
          <p:cNvSpPr/>
          <p:nvPr/>
        </p:nvSpPr>
        <p:spPr>
          <a:xfrm rot="5400000" flipH="1" flipV="1">
            <a:off x="3970481" y="3004154"/>
            <a:ext cx="2082742" cy="211551"/>
          </a:xfrm>
          <a:custGeom>
            <a:avLst/>
            <a:gdLst>
              <a:gd name="connsiteX0" fmla="*/ 3179231 w 6358462"/>
              <a:gd name="connsiteY0" fmla="*/ 0 h 556458"/>
              <a:gd name="connsiteX1" fmla="*/ 6358462 w 6358462"/>
              <a:gd name="connsiteY1" fmla="*/ 278229 h 556458"/>
              <a:gd name="connsiteX2" fmla="*/ 3179231 w 6358462"/>
              <a:gd name="connsiteY2" fmla="*/ 278229 h 556458"/>
              <a:gd name="connsiteX3" fmla="*/ 3179231 w 6358462"/>
              <a:gd name="connsiteY3" fmla="*/ 0 h 556458"/>
              <a:gd name="connsiteX0" fmla="*/ 3179231 w 6358462"/>
              <a:gd name="connsiteY0" fmla="*/ 0 h 556458"/>
              <a:gd name="connsiteX1" fmla="*/ 6358462 w 6358462"/>
              <a:gd name="connsiteY1" fmla="*/ 278229 h 556458"/>
              <a:gd name="connsiteX0" fmla="*/ 0 w 3179231"/>
              <a:gd name="connsiteY0" fmla="*/ 30337 h 308566"/>
              <a:gd name="connsiteX1" fmla="*/ 3179231 w 3179231"/>
              <a:gd name="connsiteY1" fmla="*/ 308566 h 308566"/>
              <a:gd name="connsiteX2" fmla="*/ 0 w 3179231"/>
              <a:gd name="connsiteY2" fmla="*/ 308566 h 308566"/>
              <a:gd name="connsiteX3" fmla="*/ 0 w 3179231"/>
              <a:gd name="connsiteY3" fmla="*/ 30337 h 308566"/>
              <a:gd name="connsiteX0" fmla="*/ 0 w 3179231"/>
              <a:gd name="connsiteY0" fmla="*/ 30337 h 308566"/>
              <a:gd name="connsiteX1" fmla="*/ 1319387 w 3179231"/>
              <a:gd name="connsiteY1" fmla="*/ 6845 h 308566"/>
              <a:gd name="connsiteX2" fmla="*/ 3179231 w 3179231"/>
              <a:gd name="connsiteY2" fmla="*/ 308566 h 308566"/>
              <a:gd name="connsiteX0" fmla="*/ 0 w 3179231"/>
              <a:gd name="connsiteY0" fmla="*/ 24954 h 303183"/>
              <a:gd name="connsiteX1" fmla="*/ 3179231 w 3179231"/>
              <a:gd name="connsiteY1" fmla="*/ 303183 h 303183"/>
              <a:gd name="connsiteX2" fmla="*/ 0 w 3179231"/>
              <a:gd name="connsiteY2" fmla="*/ 303183 h 303183"/>
              <a:gd name="connsiteX3" fmla="*/ 0 w 3179231"/>
              <a:gd name="connsiteY3" fmla="*/ 24954 h 303183"/>
              <a:gd name="connsiteX0" fmla="*/ 0 w 3179231"/>
              <a:gd name="connsiteY0" fmla="*/ 24954 h 303183"/>
              <a:gd name="connsiteX1" fmla="*/ 1319387 w 3179231"/>
              <a:gd name="connsiteY1" fmla="*/ 1462 h 303183"/>
              <a:gd name="connsiteX2" fmla="*/ 3179231 w 3179231"/>
              <a:gd name="connsiteY2" fmla="*/ 303183 h 303183"/>
              <a:gd name="connsiteX0" fmla="*/ 0 w 3179231"/>
              <a:gd name="connsiteY0" fmla="*/ 0 h 278229"/>
              <a:gd name="connsiteX1" fmla="*/ 3179231 w 3179231"/>
              <a:gd name="connsiteY1" fmla="*/ 278229 h 278229"/>
              <a:gd name="connsiteX2" fmla="*/ 0 w 3179231"/>
              <a:gd name="connsiteY2" fmla="*/ 278229 h 278229"/>
              <a:gd name="connsiteX3" fmla="*/ 0 w 3179231"/>
              <a:gd name="connsiteY3" fmla="*/ 0 h 278229"/>
              <a:gd name="connsiteX0" fmla="*/ 0 w 3179231"/>
              <a:gd name="connsiteY0" fmla="*/ 0 h 278229"/>
              <a:gd name="connsiteX1" fmla="*/ 1368984 w 3179231"/>
              <a:gd name="connsiteY1" fmla="*/ 68136 h 278229"/>
              <a:gd name="connsiteX2" fmla="*/ 3179231 w 3179231"/>
              <a:gd name="connsiteY2" fmla="*/ 278229 h 278229"/>
              <a:gd name="connsiteX0" fmla="*/ 49598 w 3228829"/>
              <a:gd name="connsiteY0" fmla="*/ 0 h 278229"/>
              <a:gd name="connsiteX1" fmla="*/ 3228829 w 3228829"/>
              <a:gd name="connsiteY1" fmla="*/ 278229 h 278229"/>
              <a:gd name="connsiteX2" fmla="*/ 49598 w 3228829"/>
              <a:gd name="connsiteY2" fmla="*/ 278229 h 278229"/>
              <a:gd name="connsiteX3" fmla="*/ 49598 w 3228829"/>
              <a:gd name="connsiteY3" fmla="*/ 0 h 278229"/>
              <a:gd name="connsiteX0" fmla="*/ -1 w 3228829"/>
              <a:gd name="connsiteY0" fmla="*/ 22907 h 278229"/>
              <a:gd name="connsiteX1" fmla="*/ 1418582 w 3228829"/>
              <a:gd name="connsiteY1" fmla="*/ 68136 h 278229"/>
              <a:gd name="connsiteX2" fmla="*/ 3228829 w 3228829"/>
              <a:gd name="connsiteY2" fmla="*/ 278229 h 278229"/>
              <a:gd name="connsiteX0" fmla="*/ 49600 w 3228831"/>
              <a:gd name="connsiteY0" fmla="*/ 0 h 278229"/>
              <a:gd name="connsiteX1" fmla="*/ 3228831 w 3228831"/>
              <a:gd name="connsiteY1" fmla="*/ 278229 h 278229"/>
              <a:gd name="connsiteX2" fmla="*/ 49600 w 3228831"/>
              <a:gd name="connsiteY2" fmla="*/ 278229 h 278229"/>
              <a:gd name="connsiteX3" fmla="*/ 49600 w 3228831"/>
              <a:gd name="connsiteY3" fmla="*/ 0 h 278229"/>
              <a:gd name="connsiteX0" fmla="*/ 1 w 3228831"/>
              <a:gd name="connsiteY0" fmla="*/ 22907 h 278229"/>
              <a:gd name="connsiteX1" fmla="*/ 1459245 w 3228831"/>
              <a:gd name="connsiteY1" fmla="*/ 21184 h 278229"/>
              <a:gd name="connsiteX2" fmla="*/ 3228831 w 3228831"/>
              <a:gd name="connsiteY2" fmla="*/ 278229 h 27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28831" h="278229" stroke="0" extrusionOk="0">
                <a:moveTo>
                  <a:pt x="49600" y="0"/>
                </a:moveTo>
                <a:cubicBezTo>
                  <a:pt x="1805441" y="0"/>
                  <a:pt x="3228831" y="124567"/>
                  <a:pt x="3228831" y="278229"/>
                </a:cubicBezTo>
                <a:lnTo>
                  <a:pt x="49600" y="278229"/>
                </a:lnTo>
                <a:lnTo>
                  <a:pt x="49600" y="0"/>
                </a:lnTo>
                <a:close/>
              </a:path>
              <a:path w="3228831" h="278229" fill="none">
                <a:moveTo>
                  <a:pt x="1" y="22907"/>
                </a:moveTo>
                <a:cubicBezTo>
                  <a:pt x="472862" y="37983"/>
                  <a:pt x="986384" y="6108"/>
                  <a:pt x="1459245" y="21184"/>
                </a:cubicBezTo>
                <a:cubicBezTo>
                  <a:pt x="1907287" y="36450"/>
                  <a:pt x="3228831" y="124567"/>
                  <a:pt x="3228831" y="278229"/>
                </a:cubicBezTo>
              </a:path>
            </a:pathLst>
          </a:custGeom>
          <a:ln w="73025">
            <a:solidFill>
              <a:srgbClr val="00B05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08DE40DF-7C65-E939-3F41-6D5EF4B20346}"/>
              </a:ext>
            </a:extLst>
          </p:cNvPr>
          <p:cNvSpPr txBox="1"/>
          <p:nvPr/>
        </p:nvSpPr>
        <p:spPr>
          <a:xfrm>
            <a:off x="5317593" y="237928"/>
            <a:ext cx="1194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Noordpool</a:t>
            </a:r>
            <a:endParaRPr lang="nl-BE" dirty="0"/>
          </a:p>
        </p:txBody>
      </p:sp>
      <p:grpSp>
        <p:nvGrpSpPr>
          <p:cNvPr id="64" name="Groep 63">
            <a:extLst>
              <a:ext uri="{FF2B5EF4-FFF2-40B4-BE49-F238E27FC236}">
                <a16:creationId xmlns:a16="http://schemas.microsoft.com/office/drawing/2014/main" id="{72A100ED-95B7-6348-CC41-8FADBF22CE4B}"/>
              </a:ext>
            </a:extLst>
          </p:cNvPr>
          <p:cNvGrpSpPr/>
          <p:nvPr/>
        </p:nvGrpSpPr>
        <p:grpSpPr>
          <a:xfrm>
            <a:off x="1281097" y="2737210"/>
            <a:ext cx="3553066" cy="369332"/>
            <a:chOff x="1281097" y="2737210"/>
            <a:chExt cx="3553066" cy="369332"/>
          </a:xfrm>
        </p:grpSpPr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E1B70EC5-A4AC-611E-5A77-B581D9A0177B}"/>
                </a:ext>
              </a:extLst>
            </p:cNvPr>
            <p:cNvSpPr txBox="1"/>
            <p:nvPr/>
          </p:nvSpPr>
          <p:spPr>
            <a:xfrm>
              <a:off x="1281097" y="2737210"/>
              <a:ext cx="2296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Noorderbreedte (N.B.)</a:t>
              </a:r>
              <a:endParaRPr lang="nl-BE" dirty="0"/>
            </a:p>
          </p:txBody>
        </p:sp>
        <p:cxnSp>
          <p:nvCxnSpPr>
            <p:cNvPr id="37" name="Rechte verbindingslijn met pijl 36">
              <a:extLst>
                <a:ext uri="{FF2B5EF4-FFF2-40B4-BE49-F238E27FC236}">
                  <a16:creationId xmlns:a16="http://schemas.microsoft.com/office/drawing/2014/main" id="{AD0DBB35-1583-D583-BE80-5DB5E02C80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1638" y="2876009"/>
              <a:ext cx="1242525" cy="78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ep 41">
            <a:extLst>
              <a:ext uri="{FF2B5EF4-FFF2-40B4-BE49-F238E27FC236}">
                <a16:creationId xmlns:a16="http://schemas.microsoft.com/office/drawing/2014/main" id="{B58F416C-4AF0-4356-7128-F54FD7287B6B}"/>
              </a:ext>
            </a:extLst>
          </p:cNvPr>
          <p:cNvGrpSpPr/>
          <p:nvPr/>
        </p:nvGrpSpPr>
        <p:grpSpPr>
          <a:xfrm>
            <a:off x="5798921" y="522514"/>
            <a:ext cx="4259801" cy="2868385"/>
            <a:chOff x="5798921" y="522514"/>
            <a:chExt cx="4259801" cy="2868385"/>
          </a:xfrm>
        </p:grpSpPr>
        <p:cxnSp>
          <p:nvCxnSpPr>
            <p:cNvPr id="40" name="Rechte verbindingslijn met pijl 39">
              <a:extLst>
                <a:ext uri="{FF2B5EF4-FFF2-40B4-BE49-F238E27FC236}">
                  <a16:creationId xmlns:a16="http://schemas.microsoft.com/office/drawing/2014/main" id="{D28FF5FE-78D9-C8AC-EBC2-C787A83D6F43}"/>
                </a:ext>
              </a:extLst>
            </p:cNvPr>
            <p:cNvCxnSpPr/>
            <p:nvPr/>
          </p:nvCxnSpPr>
          <p:spPr>
            <a:xfrm flipV="1">
              <a:off x="5798921" y="522514"/>
              <a:ext cx="3554629" cy="2868385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kstvak 40">
              <a:extLst>
                <a:ext uri="{FF2B5EF4-FFF2-40B4-BE49-F238E27FC236}">
                  <a16:creationId xmlns:a16="http://schemas.microsoft.com/office/drawing/2014/main" id="{7D17629D-81E0-AE5B-9325-B8256F70D12F}"/>
                </a:ext>
              </a:extLst>
            </p:cNvPr>
            <p:cNvSpPr txBox="1"/>
            <p:nvPr/>
          </p:nvSpPr>
          <p:spPr>
            <a:xfrm>
              <a:off x="9234457" y="641596"/>
              <a:ext cx="8242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00B0F0"/>
                  </a:solidFill>
                </a:rPr>
                <a:t>Op 45°</a:t>
              </a:r>
              <a:endParaRPr lang="nl-BE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49" name="Groep 48">
            <a:extLst>
              <a:ext uri="{FF2B5EF4-FFF2-40B4-BE49-F238E27FC236}">
                <a16:creationId xmlns:a16="http://schemas.microsoft.com/office/drawing/2014/main" id="{4165F78B-036B-3F08-9660-8F895264F781}"/>
              </a:ext>
            </a:extLst>
          </p:cNvPr>
          <p:cNvGrpSpPr/>
          <p:nvPr/>
        </p:nvGrpSpPr>
        <p:grpSpPr>
          <a:xfrm>
            <a:off x="3984160" y="705018"/>
            <a:ext cx="3535695" cy="5436084"/>
            <a:chOff x="3984160" y="705018"/>
            <a:chExt cx="3535695" cy="5436084"/>
          </a:xfrm>
        </p:grpSpPr>
        <p:sp>
          <p:nvSpPr>
            <p:cNvPr id="46" name="Boog 45">
              <a:extLst>
                <a:ext uri="{FF2B5EF4-FFF2-40B4-BE49-F238E27FC236}">
                  <a16:creationId xmlns:a16="http://schemas.microsoft.com/office/drawing/2014/main" id="{996C8904-1EB1-C6BC-B885-34CB22DC522E}"/>
                </a:ext>
              </a:extLst>
            </p:cNvPr>
            <p:cNvSpPr/>
            <p:nvPr/>
          </p:nvSpPr>
          <p:spPr>
            <a:xfrm>
              <a:off x="4042576" y="738374"/>
              <a:ext cx="3477279" cy="5341188"/>
            </a:xfrm>
            <a:prstGeom prst="arc">
              <a:avLst/>
            </a:prstGeom>
            <a:ln w="412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7" name="Boog 46">
              <a:extLst>
                <a:ext uri="{FF2B5EF4-FFF2-40B4-BE49-F238E27FC236}">
                  <a16:creationId xmlns:a16="http://schemas.microsoft.com/office/drawing/2014/main" id="{33A02738-261A-C48A-3E5F-5DEFCD60BBE3}"/>
                </a:ext>
              </a:extLst>
            </p:cNvPr>
            <p:cNvSpPr>
              <a:spLocks noChangeAspect="1"/>
            </p:cNvSpPr>
            <p:nvPr/>
          </p:nvSpPr>
          <p:spPr>
            <a:xfrm rot="21600000" flipV="1">
              <a:off x="3984160" y="705018"/>
              <a:ext cx="3529396" cy="5436084"/>
            </a:xfrm>
            <a:prstGeom prst="arc">
              <a:avLst/>
            </a:prstGeom>
            <a:ln w="412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57" name="Ovaal 56">
            <a:extLst>
              <a:ext uri="{FF2B5EF4-FFF2-40B4-BE49-F238E27FC236}">
                <a16:creationId xmlns:a16="http://schemas.microsoft.com/office/drawing/2014/main" id="{AB75CDBC-4488-EC8C-2E19-159601DA4C58}"/>
              </a:ext>
            </a:extLst>
          </p:cNvPr>
          <p:cNvSpPr/>
          <p:nvPr/>
        </p:nvSpPr>
        <p:spPr>
          <a:xfrm>
            <a:off x="7153808" y="1904997"/>
            <a:ext cx="208751" cy="20875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62" name="Groep 61">
            <a:extLst>
              <a:ext uri="{FF2B5EF4-FFF2-40B4-BE49-F238E27FC236}">
                <a16:creationId xmlns:a16="http://schemas.microsoft.com/office/drawing/2014/main" id="{D35960F7-462D-84D8-FC54-C6D6F6DC0B53}"/>
              </a:ext>
            </a:extLst>
          </p:cNvPr>
          <p:cNvGrpSpPr/>
          <p:nvPr/>
        </p:nvGrpSpPr>
        <p:grpSpPr>
          <a:xfrm>
            <a:off x="7265458" y="1551268"/>
            <a:ext cx="3751187" cy="471533"/>
            <a:chOff x="7265458" y="1485286"/>
            <a:chExt cx="3751187" cy="471533"/>
          </a:xfrm>
        </p:grpSpPr>
        <p:cxnSp>
          <p:nvCxnSpPr>
            <p:cNvPr id="59" name="Rechte verbindingslijn met pijl 58">
              <a:extLst>
                <a:ext uri="{FF2B5EF4-FFF2-40B4-BE49-F238E27FC236}">
                  <a16:creationId xmlns:a16="http://schemas.microsoft.com/office/drawing/2014/main" id="{47C0312C-CC80-CDD8-581C-7E1EBB7048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65458" y="1708220"/>
              <a:ext cx="2088092" cy="248599"/>
            </a:xfrm>
            <a:prstGeom prst="straightConnector1">
              <a:avLst/>
            </a:prstGeom>
            <a:ln w="60325">
              <a:solidFill>
                <a:srgbClr val="2C17F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C9823DEE-83BD-1096-5E6A-98D2CEAACFBA}"/>
                </a:ext>
              </a:extLst>
            </p:cNvPr>
            <p:cNvSpPr txBox="1"/>
            <p:nvPr/>
          </p:nvSpPr>
          <p:spPr>
            <a:xfrm>
              <a:off x="9461411" y="1485286"/>
              <a:ext cx="15552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rgbClr val="2C17F1"/>
                  </a:solidFill>
                </a:rPr>
                <a:t>45° NB; 60° OL</a:t>
              </a:r>
              <a:endParaRPr lang="nl-BE" b="1" dirty="0">
                <a:solidFill>
                  <a:srgbClr val="2C17F1"/>
                </a:solidFill>
              </a:endParaRPr>
            </a:p>
          </p:txBody>
        </p:sp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D8DBF3ED-9016-CEA7-612D-B940BF4ACC37}"/>
              </a:ext>
            </a:extLst>
          </p:cNvPr>
          <p:cNvGrpSpPr/>
          <p:nvPr/>
        </p:nvGrpSpPr>
        <p:grpSpPr>
          <a:xfrm>
            <a:off x="2897913" y="1582130"/>
            <a:ext cx="2273411" cy="369332"/>
            <a:chOff x="3023575" y="1595997"/>
            <a:chExt cx="2273411" cy="369332"/>
          </a:xfrm>
        </p:grpSpPr>
        <p:sp>
          <p:nvSpPr>
            <p:cNvPr id="5" name="Ovaal 4">
              <a:extLst>
                <a:ext uri="{FF2B5EF4-FFF2-40B4-BE49-F238E27FC236}">
                  <a16:creationId xmlns:a16="http://schemas.microsoft.com/office/drawing/2014/main" id="{E82CFDF8-D88A-7A1E-4B06-436E9BE616BA}"/>
                </a:ext>
              </a:extLst>
            </p:cNvPr>
            <p:cNvSpPr/>
            <p:nvPr/>
          </p:nvSpPr>
          <p:spPr>
            <a:xfrm>
              <a:off x="5076895" y="1732719"/>
              <a:ext cx="220091" cy="22009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4D4169E5-CB8A-CA09-9AA9-FB6931C3D019}"/>
                </a:ext>
              </a:extLst>
            </p:cNvPr>
            <p:cNvSpPr txBox="1"/>
            <p:nvPr/>
          </p:nvSpPr>
          <p:spPr>
            <a:xfrm>
              <a:off x="3023575" y="1595997"/>
              <a:ext cx="1949765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Greenwich Londen</a:t>
              </a:r>
              <a:endParaRPr lang="nl-BE" dirty="0"/>
            </a:p>
          </p:txBody>
        </p: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DB843B87-7EDB-0459-FB30-9996BE5BB975}"/>
              </a:ext>
            </a:extLst>
          </p:cNvPr>
          <p:cNvGrpSpPr/>
          <p:nvPr/>
        </p:nvGrpSpPr>
        <p:grpSpPr>
          <a:xfrm rot="5400000">
            <a:off x="5055156" y="671915"/>
            <a:ext cx="1514619" cy="5505454"/>
            <a:chOff x="1477672" y="1562823"/>
            <a:chExt cx="1233489" cy="2530394"/>
          </a:xfrm>
        </p:grpSpPr>
        <p:grpSp>
          <p:nvGrpSpPr>
            <p:cNvPr id="16" name="Groep 15">
              <a:extLst>
                <a:ext uri="{FF2B5EF4-FFF2-40B4-BE49-F238E27FC236}">
                  <a16:creationId xmlns:a16="http://schemas.microsoft.com/office/drawing/2014/main" id="{8D0C59C8-8163-1494-A751-CC8216063330}"/>
                </a:ext>
              </a:extLst>
            </p:cNvPr>
            <p:cNvGrpSpPr/>
            <p:nvPr/>
          </p:nvGrpSpPr>
          <p:grpSpPr>
            <a:xfrm>
              <a:off x="1508083" y="1562823"/>
              <a:ext cx="1203078" cy="2530393"/>
              <a:chOff x="1508083" y="1562823"/>
              <a:chExt cx="1203078" cy="2530393"/>
            </a:xfrm>
          </p:grpSpPr>
          <p:sp>
            <p:nvSpPr>
              <p:cNvPr id="11" name="Boog 10">
                <a:extLst>
                  <a:ext uri="{FF2B5EF4-FFF2-40B4-BE49-F238E27FC236}">
                    <a16:creationId xmlns:a16="http://schemas.microsoft.com/office/drawing/2014/main" id="{CD89D924-2216-FEC7-B42F-3099659B0D91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15" name="Boog 14">
                <a:extLst>
                  <a:ext uri="{FF2B5EF4-FFF2-40B4-BE49-F238E27FC236}">
                    <a16:creationId xmlns:a16="http://schemas.microsoft.com/office/drawing/2014/main" id="{E89C2EA7-E337-12AC-A68F-942E466AF3C5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grpSp>
          <p:nvGrpSpPr>
            <p:cNvPr id="18" name="Groep 17">
              <a:extLst>
                <a:ext uri="{FF2B5EF4-FFF2-40B4-BE49-F238E27FC236}">
                  <a16:creationId xmlns:a16="http://schemas.microsoft.com/office/drawing/2014/main" id="{E790DCFD-F8B9-ED0E-764C-E84243E63B56}"/>
                </a:ext>
              </a:extLst>
            </p:cNvPr>
            <p:cNvGrpSpPr/>
            <p:nvPr/>
          </p:nvGrpSpPr>
          <p:grpSpPr>
            <a:xfrm flipH="1">
              <a:off x="1477672" y="1562824"/>
              <a:ext cx="1203078" cy="2530393"/>
              <a:chOff x="1508083" y="1562823"/>
              <a:chExt cx="1203078" cy="2530393"/>
            </a:xfrm>
          </p:grpSpPr>
          <p:sp>
            <p:nvSpPr>
              <p:cNvPr id="21" name="Boog 20">
                <a:extLst>
                  <a:ext uri="{FF2B5EF4-FFF2-40B4-BE49-F238E27FC236}">
                    <a16:creationId xmlns:a16="http://schemas.microsoft.com/office/drawing/2014/main" id="{FD211D0F-AFA8-66A2-D06F-A162F2F7D237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22" name="Boog 21">
                <a:extLst>
                  <a:ext uri="{FF2B5EF4-FFF2-40B4-BE49-F238E27FC236}">
                    <a16:creationId xmlns:a16="http://schemas.microsoft.com/office/drawing/2014/main" id="{BCDD6BF0-5A51-F5D8-CFD4-374E3CDFE147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DA01619D-97D7-0F16-678C-DD781886056E}"/>
              </a:ext>
            </a:extLst>
          </p:cNvPr>
          <p:cNvGrpSpPr/>
          <p:nvPr/>
        </p:nvGrpSpPr>
        <p:grpSpPr>
          <a:xfrm flipH="1">
            <a:off x="4913552" y="690225"/>
            <a:ext cx="1711718" cy="5484676"/>
            <a:chOff x="1477672" y="1562823"/>
            <a:chExt cx="1233489" cy="2530394"/>
          </a:xfrm>
        </p:grpSpPr>
        <p:grpSp>
          <p:nvGrpSpPr>
            <p:cNvPr id="26" name="Groep 25">
              <a:extLst>
                <a:ext uri="{FF2B5EF4-FFF2-40B4-BE49-F238E27FC236}">
                  <a16:creationId xmlns:a16="http://schemas.microsoft.com/office/drawing/2014/main" id="{A1451D4E-F14F-0288-E952-11DE7D47612E}"/>
                </a:ext>
              </a:extLst>
            </p:cNvPr>
            <p:cNvGrpSpPr/>
            <p:nvPr/>
          </p:nvGrpSpPr>
          <p:grpSpPr>
            <a:xfrm>
              <a:off x="1508083" y="1562823"/>
              <a:ext cx="1203078" cy="2530393"/>
              <a:chOff x="1508083" y="1562823"/>
              <a:chExt cx="1203078" cy="2530393"/>
            </a:xfrm>
          </p:grpSpPr>
          <p:sp>
            <p:nvSpPr>
              <p:cNvPr id="36" name="Boog 35">
                <a:extLst>
                  <a:ext uri="{FF2B5EF4-FFF2-40B4-BE49-F238E27FC236}">
                    <a16:creationId xmlns:a16="http://schemas.microsoft.com/office/drawing/2014/main" id="{D4EA8CC8-AFF1-9C5E-C010-D90601078B6A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39" name="Boog 38">
                <a:extLst>
                  <a:ext uri="{FF2B5EF4-FFF2-40B4-BE49-F238E27FC236}">
                    <a16:creationId xmlns:a16="http://schemas.microsoft.com/office/drawing/2014/main" id="{1BE2CF6E-56AA-8E59-3201-AAA2CA4EC762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6A9D9205-6EC3-3E25-DBA1-66FBF0AC3AE6}"/>
                </a:ext>
              </a:extLst>
            </p:cNvPr>
            <p:cNvGrpSpPr/>
            <p:nvPr/>
          </p:nvGrpSpPr>
          <p:grpSpPr>
            <a:xfrm flipH="1">
              <a:off x="1477672" y="1562824"/>
              <a:ext cx="1203078" cy="2530393"/>
              <a:chOff x="1508083" y="1562823"/>
              <a:chExt cx="1203078" cy="2530393"/>
            </a:xfrm>
          </p:grpSpPr>
          <p:sp>
            <p:nvSpPr>
              <p:cNvPr id="29" name="Boog 28">
                <a:extLst>
                  <a:ext uri="{FF2B5EF4-FFF2-40B4-BE49-F238E27FC236}">
                    <a16:creationId xmlns:a16="http://schemas.microsoft.com/office/drawing/2014/main" id="{05B9F7EF-7FED-9737-2308-A23FAF9A46DC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33" name="Boog 32">
                <a:extLst>
                  <a:ext uri="{FF2B5EF4-FFF2-40B4-BE49-F238E27FC236}">
                    <a16:creationId xmlns:a16="http://schemas.microsoft.com/office/drawing/2014/main" id="{1C6B1963-0E8A-EDBB-82DC-7B552993DDE7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</p:grpSp>
      <p:grpSp>
        <p:nvGrpSpPr>
          <p:cNvPr id="44" name="Groep 43">
            <a:extLst>
              <a:ext uri="{FF2B5EF4-FFF2-40B4-BE49-F238E27FC236}">
                <a16:creationId xmlns:a16="http://schemas.microsoft.com/office/drawing/2014/main" id="{789076FF-3F26-0867-0FED-9C41E2D5D07E}"/>
              </a:ext>
            </a:extLst>
          </p:cNvPr>
          <p:cNvGrpSpPr/>
          <p:nvPr/>
        </p:nvGrpSpPr>
        <p:grpSpPr>
          <a:xfrm rot="5400000">
            <a:off x="5382757" y="-328839"/>
            <a:ext cx="904981" cy="4009306"/>
            <a:chOff x="1477672" y="1562823"/>
            <a:chExt cx="1233489" cy="2530394"/>
          </a:xfrm>
        </p:grpSpPr>
        <p:grpSp>
          <p:nvGrpSpPr>
            <p:cNvPr id="45" name="Groep 44">
              <a:extLst>
                <a:ext uri="{FF2B5EF4-FFF2-40B4-BE49-F238E27FC236}">
                  <a16:creationId xmlns:a16="http://schemas.microsoft.com/office/drawing/2014/main" id="{89F77DBF-2B30-6728-6CDA-B4F235057FB6}"/>
                </a:ext>
              </a:extLst>
            </p:cNvPr>
            <p:cNvGrpSpPr/>
            <p:nvPr/>
          </p:nvGrpSpPr>
          <p:grpSpPr>
            <a:xfrm>
              <a:off x="1508083" y="1562823"/>
              <a:ext cx="1203078" cy="2530393"/>
              <a:chOff x="1508083" y="1562823"/>
              <a:chExt cx="1203078" cy="2530393"/>
            </a:xfrm>
          </p:grpSpPr>
          <p:sp>
            <p:nvSpPr>
              <p:cNvPr id="54" name="Boog 53">
                <a:extLst>
                  <a:ext uri="{FF2B5EF4-FFF2-40B4-BE49-F238E27FC236}">
                    <a16:creationId xmlns:a16="http://schemas.microsoft.com/office/drawing/2014/main" id="{B014148A-A9EF-3857-DE87-51694C9F9423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58" name="Boog 57">
                <a:extLst>
                  <a:ext uri="{FF2B5EF4-FFF2-40B4-BE49-F238E27FC236}">
                    <a16:creationId xmlns:a16="http://schemas.microsoft.com/office/drawing/2014/main" id="{CE5B120D-9C8F-1F29-CFEB-F2CB33F30E6C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grpSp>
          <p:nvGrpSpPr>
            <p:cNvPr id="48" name="Groep 47">
              <a:extLst>
                <a:ext uri="{FF2B5EF4-FFF2-40B4-BE49-F238E27FC236}">
                  <a16:creationId xmlns:a16="http://schemas.microsoft.com/office/drawing/2014/main" id="{C3999355-89CF-3821-31AF-3DA936C08936}"/>
                </a:ext>
              </a:extLst>
            </p:cNvPr>
            <p:cNvGrpSpPr/>
            <p:nvPr/>
          </p:nvGrpSpPr>
          <p:grpSpPr>
            <a:xfrm flipH="1">
              <a:off x="1477672" y="1562824"/>
              <a:ext cx="1203078" cy="2530393"/>
              <a:chOff x="1508083" y="1562823"/>
              <a:chExt cx="1203078" cy="2530393"/>
            </a:xfrm>
          </p:grpSpPr>
          <p:sp>
            <p:nvSpPr>
              <p:cNvPr id="50" name="Boog 49">
                <a:extLst>
                  <a:ext uri="{FF2B5EF4-FFF2-40B4-BE49-F238E27FC236}">
                    <a16:creationId xmlns:a16="http://schemas.microsoft.com/office/drawing/2014/main" id="{500C84C5-ECE7-7DB7-C6F6-DDBF04048DA8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52" name="Boog 51">
                <a:extLst>
                  <a:ext uri="{FF2B5EF4-FFF2-40B4-BE49-F238E27FC236}">
                    <a16:creationId xmlns:a16="http://schemas.microsoft.com/office/drawing/2014/main" id="{0AA87B9F-1992-ED31-3445-7DCB172A7CEC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</p:grpSp>
      <p:grpSp>
        <p:nvGrpSpPr>
          <p:cNvPr id="66" name="Groep 65">
            <a:extLst>
              <a:ext uri="{FF2B5EF4-FFF2-40B4-BE49-F238E27FC236}">
                <a16:creationId xmlns:a16="http://schemas.microsoft.com/office/drawing/2014/main" id="{4EF2228F-4FA9-F3FA-3383-40398A78E692}"/>
              </a:ext>
            </a:extLst>
          </p:cNvPr>
          <p:cNvGrpSpPr/>
          <p:nvPr/>
        </p:nvGrpSpPr>
        <p:grpSpPr>
          <a:xfrm>
            <a:off x="4928996" y="3389648"/>
            <a:ext cx="2530101" cy="739347"/>
            <a:chOff x="4930658" y="3399407"/>
            <a:chExt cx="2530101" cy="739347"/>
          </a:xfrm>
        </p:grpSpPr>
        <p:cxnSp>
          <p:nvCxnSpPr>
            <p:cNvPr id="53" name="Rechte verbindingslijn 52">
              <a:extLst>
                <a:ext uri="{FF2B5EF4-FFF2-40B4-BE49-F238E27FC236}">
                  <a16:creationId xmlns:a16="http://schemas.microsoft.com/office/drawing/2014/main" id="{4E973188-FB7A-5282-633C-8E23537A1D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0658" y="3399407"/>
              <a:ext cx="868262" cy="739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6BC02446-DCAE-B368-5671-6B4058987330}"/>
                </a:ext>
              </a:extLst>
            </p:cNvPr>
            <p:cNvSpPr txBox="1"/>
            <p:nvPr/>
          </p:nvSpPr>
          <p:spPr>
            <a:xfrm>
              <a:off x="5596101" y="3445743"/>
              <a:ext cx="5501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60 °</a:t>
              </a:r>
              <a:endParaRPr lang="nl-BE" dirty="0"/>
            </a:p>
          </p:txBody>
        </p: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8B98BF0A-1ECE-BABB-3B3F-A62043EF1D5A}"/>
                </a:ext>
              </a:extLst>
            </p:cNvPr>
            <p:cNvCxnSpPr>
              <a:cxnSpLocks/>
              <a:stCxn id="55" idx="0"/>
            </p:cNvCxnSpPr>
            <p:nvPr/>
          </p:nvCxnSpPr>
          <p:spPr>
            <a:xfrm>
              <a:off x="5871177" y="3445743"/>
              <a:ext cx="1589582" cy="5643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ep 66">
            <a:extLst>
              <a:ext uri="{FF2B5EF4-FFF2-40B4-BE49-F238E27FC236}">
                <a16:creationId xmlns:a16="http://schemas.microsoft.com/office/drawing/2014/main" id="{6B7CE804-FC53-92C5-C5BB-F199D99133D2}"/>
              </a:ext>
            </a:extLst>
          </p:cNvPr>
          <p:cNvGrpSpPr/>
          <p:nvPr/>
        </p:nvGrpSpPr>
        <p:grpSpPr>
          <a:xfrm flipH="1">
            <a:off x="4023802" y="693371"/>
            <a:ext cx="3535695" cy="5436084"/>
            <a:chOff x="3984160" y="705018"/>
            <a:chExt cx="3535695" cy="5436084"/>
          </a:xfrm>
        </p:grpSpPr>
        <p:sp>
          <p:nvSpPr>
            <p:cNvPr id="68" name="Boog 67">
              <a:extLst>
                <a:ext uri="{FF2B5EF4-FFF2-40B4-BE49-F238E27FC236}">
                  <a16:creationId xmlns:a16="http://schemas.microsoft.com/office/drawing/2014/main" id="{477717AF-E910-662D-694D-460DC79C6B36}"/>
                </a:ext>
              </a:extLst>
            </p:cNvPr>
            <p:cNvSpPr/>
            <p:nvPr/>
          </p:nvSpPr>
          <p:spPr>
            <a:xfrm>
              <a:off x="4042576" y="738374"/>
              <a:ext cx="3477279" cy="5341188"/>
            </a:xfrm>
            <a:prstGeom prst="arc">
              <a:avLst/>
            </a:prstGeom>
            <a:ln w="41275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69" name="Boog 68">
              <a:extLst>
                <a:ext uri="{FF2B5EF4-FFF2-40B4-BE49-F238E27FC236}">
                  <a16:creationId xmlns:a16="http://schemas.microsoft.com/office/drawing/2014/main" id="{FC29F9CD-DB5F-2EFE-3341-B01495E241FE}"/>
                </a:ext>
              </a:extLst>
            </p:cNvPr>
            <p:cNvSpPr>
              <a:spLocks noChangeAspect="1"/>
            </p:cNvSpPr>
            <p:nvPr/>
          </p:nvSpPr>
          <p:spPr>
            <a:xfrm rot="21600000" flipV="1">
              <a:off x="3984160" y="705018"/>
              <a:ext cx="3529396" cy="5436084"/>
            </a:xfrm>
            <a:prstGeom prst="arc">
              <a:avLst/>
            </a:prstGeom>
            <a:ln w="41275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70" name="Tekstvak 69">
            <a:extLst>
              <a:ext uri="{FF2B5EF4-FFF2-40B4-BE49-F238E27FC236}">
                <a16:creationId xmlns:a16="http://schemas.microsoft.com/office/drawing/2014/main" id="{78967D8A-A8A9-4085-3E4D-EFDBB8829526}"/>
              </a:ext>
            </a:extLst>
          </p:cNvPr>
          <p:cNvSpPr txBox="1"/>
          <p:nvPr/>
        </p:nvSpPr>
        <p:spPr>
          <a:xfrm>
            <a:off x="1887222" y="1248702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</a:t>
            </a:r>
            <a:r>
              <a:rPr lang="nl-NL" dirty="0">
                <a:solidFill>
                  <a:srgbClr val="FF0000"/>
                </a:solidFill>
              </a:rPr>
              <a:t>51°29’26”NB;0°OL)</a:t>
            </a:r>
            <a:endParaRPr lang="nl-B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1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2" grpId="0" animBg="1"/>
      <p:bldP spid="57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162</Words>
  <Application>Microsoft Office PowerPoint</Application>
  <PresentationFormat>Breedbeeld</PresentationFormat>
  <Paragraphs>27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Kantoorthema</vt:lpstr>
      <vt:lpstr>PowerPoint-presentatie</vt:lpstr>
      <vt:lpstr>PowerPoint-presentatie</vt:lpstr>
      <vt:lpstr>Plaatsbepaling op een bol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Laurent Van Belleghem</dc:creator>
  <cp:lastModifiedBy>Eddy Devos</cp:lastModifiedBy>
  <cp:revision>6</cp:revision>
  <dcterms:created xsi:type="dcterms:W3CDTF">2025-01-05T14:32:47Z</dcterms:created>
  <dcterms:modified xsi:type="dcterms:W3CDTF">2025-03-21T19:38:12Z</dcterms:modified>
</cp:coreProperties>
</file>