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50" d="100"/>
          <a:sy n="50" d="100"/>
        </p:scale>
        <p:origin x="48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70F7CD-816E-49BF-87CC-31BB5457B9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181100"/>
            <a:ext cx="8420100" cy="2390251"/>
          </a:xfrm>
        </p:spPr>
        <p:txBody>
          <a:bodyPr>
            <a:normAutofit fontScale="90000"/>
          </a:bodyPr>
          <a:lstStyle/>
          <a:p>
            <a:r>
              <a:rPr lang="nl-BE" dirty="0"/>
              <a:t>Het meisje in de trein</a:t>
            </a:r>
            <a:br>
              <a:rPr lang="nl-BE" dirty="0"/>
            </a:br>
            <a:br>
              <a:rPr lang="nl-BE" dirty="0"/>
            </a:br>
            <a:r>
              <a:rPr lang="nl-BE" dirty="0"/>
              <a:t>Paula </a:t>
            </a:r>
            <a:r>
              <a:rPr lang="nl-BE" dirty="0" err="1"/>
              <a:t>Hawkins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D0647D4-D73F-4B2D-B22A-74A644E388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5950" y="4601100"/>
            <a:ext cx="9448800" cy="685800"/>
          </a:xfrm>
        </p:spPr>
        <p:txBody>
          <a:bodyPr/>
          <a:lstStyle/>
          <a:p>
            <a:r>
              <a:rPr lang="nl-BE" dirty="0"/>
              <a:t>Abel Devos en Jarni Cuffez</a:t>
            </a:r>
          </a:p>
        </p:txBody>
      </p:sp>
    </p:spTree>
    <p:extLst>
      <p:ext uri="{BB962C8B-B14F-4D97-AF65-F5344CB8AC3E}">
        <p14:creationId xmlns:p14="http://schemas.microsoft.com/office/powerpoint/2010/main" val="3323433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27E90C-9C04-4BA0-9E1C-058C5AAC7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60" y="764373"/>
            <a:ext cx="6832600" cy="1293028"/>
          </a:xfrm>
        </p:spPr>
        <p:txBody>
          <a:bodyPr>
            <a:normAutofit/>
          </a:bodyPr>
          <a:lstStyle/>
          <a:p>
            <a:r>
              <a:rPr lang="nl-BE" dirty="0"/>
              <a:t>HET meisje in de trein 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DEC03F-AA87-4264-8091-670F66FEE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" y="2194560"/>
            <a:ext cx="68326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/>
              <a:t>1 Inhoud</a:t>
            </a:r>
          </a:p>
          <a:p>
            <a:pPr marL="0" indent="0">
              <a:buNone/>
            </a:pPr>
            <a:r>
              <a:rPr lang="nl-BE" dirty="0"/>
              <a:t>2 Structuur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BF43794-EAC8-4C82-B642-78B1110178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3" r="-3" b="-3"/>
          <a:stretch/>
        </p:blipFill>
        <p:spPr>
          <a:xfrm>
            <a:off x="7861238" y="746125"/>
            <a:ext cx="3644962" cy="547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39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2E781E-D33B-4F14-A7E5-32547FAA1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25" y="840573"/>
            <a:ext cx="2190750" cy="740577"/>
          </a:xfrm>
        </p:spPr>
        <p:txBody>
          <a:bodyPr/>
          <a:lstStyle/>
          <a:p>
            <a:r>
              <a:rPr lang="nl-BE" dirty="0"/>
              <a:t>INHOUD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F43DE4-E1B0-4F72-B4EB-9D5CD8DC5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/>
              <a:t>Ashbury</a:t>
            </a:r>
            <a:endParaRPr lang="nl-BE" dirty="0"/>
          </a:p>
          <a:p>
            <a:r>
              <a:rPr lang="nl-BE" dirty="0"/>
              <a:t>Hoofdpersonage</a:t>
            </a:r>
          </a:p>
          <a:p>
            <a:r>
              <a:rPr lang="nl-BE" dirty="0"/>
              <a:t>Scheiding</a:t>
            </a:r>
          </a:p>
          <a:p>
            <a:r>
              <a:rPr lang="nl-BE" dirty="0"/>
              <a:t>Jess en Jason</a:t>
            </a:r>
          </a:p>
          <a:p>
            <a:r>
              <a:rPr lang="nl-BE" dirty="0"/>
              <a:t>Carla </a:t>
            </a:r>
          </a:p>
          <a:p>
            <a:r>
              <a:rPr lang="nl-BE" dirty="0"/>
              <a:t>Alcohol</a:t>
            </a:r>
          </a:p>
          <a:p>
            <a:r>
              <a:rPr lang="nl-BE" dirty="0"/>
              <a:t>Verdwijning</a:t>
            </a:r>
          </a:p>
          <a:p>
            <a:r>
              <a:rPr lang="nl-BE" dirty="0"/>
              <a:t>Moordenaar</a:t>
            </a:r>
          </a:p>
        </p:txBody>
      </p:sp>
    </p:spTree>
    <p:extLst>
      <p:ext uri="{BB962C8B-B14F-4D97-AF65-F5344CB8AC3E}">
        <p14:creationId xmlns:p14="http://schemas.microsoft.com/office/powerpoint/2010/main" val="1420563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ED5CAE-15A3-4FD8-B0BF-21222A044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675" y="688173"/>
            <a:ext cx="2914650" cy="950127"/>
          </a:xfrm>
        </p:spPr>
        <p:txBody>
          <a:bodyPr/>
          <a:lstStyle/>
          <a:p>
            <a:r>
              <a:rPr lang="nl-BE" dirty="0"/>
              <a:t>Structuur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038E07-5CE0-466E-9F53-130230F2E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2278380"/>
            <a:ext cx="4114800" cy="4293870"/>
          </a:xfrm>
        </p:spPr>
        <p:txBody>
          <a:bodyPr>
            <a:noAutofit/>
          </a:bodyPr>
          <a:lstStyle/>
          <a:p>
            <a:r>
              <a:rPr lang="nl-BE" sz="3200" dirty="0"/>
              <a:t>3 perspectieven</a:t>
            </a:r>
          </a:p>
          <a:p>
            <a:r>
              <a:rPr lang="nl-BE" sz="3200" dirty="0"/>
              <a:t>Rachel</a:t>
            </a:r>
          </a:p>
          <a:p>
            <a:r>
              <a:rPr lang="nl-BE" sz="3200" dirty="0"/>
              <a:t>Megan </a:t>
            </a:r>
          </a:p>
          <a:p>
            <a:r>
              <a:rPr lang="nl-BE" sz="3200" dirty="0"/>
              <a:t>Anna </a:t>
            </a:r>
          </a:p>
          <a:p>
            <a:r>
              <a:rPr lang="nl-BE" sz="3200" dirty="0"/>
              <a:t>Tijd</a:t>
            </a:r>
          </a:p>
        </p:txBody>
      </p:sp>
    </p:spTree>
    <p:extLst>
      <p:ext uri="{BB962C8B-B14F-4D97-AF65-F5344CB8AC3E}">
        <p14:creationId xmlns:p14="http://schemas.microsoft.com/office/powerpoint/2010/main" val="1410069724"/>
      </p:ext>
    </p:extLst>
  </p:cSld>
  <p:clrMapOvr>
    <a:masterClrMapping/>
  </p:clrMapOvr>
</p:sld>
</file>

<file path=ppt/theme/theme1.xml><?xml version="1.0" encoding="utf-8"?>
<a:theme xmlns:a="http://schemas.openxmlformats.org/drawingml/2006/main" name="Condensspoor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38</Words>
  <Application>Microsoft Office PowerPoint</Application>
  <PresentationFormat>Breedbeeld</PresentationFormat>
  <Paragraphs>20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Condensspoor</vt:lpstr>
      <vt:lpstr>Het meisje in de trein  Paula Hawkins</vt:lpstr>
      <vt:lpstr>HET meisje in de trein …</vt:lpstr>
      <vt:lpstr>INHOUD</vt:lpstr>
      <vt:lpstr>Structuur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meisje in de trein  Paula Hawkins</dc:title>
  <dc:creator>Jarni</dc:creator>
  <cp:lastModifiedBy>Jarni</cp:lastModifiedBy>
  <cp:revision>4</cp:revision>
  <dcterms:created xsi:type="dcterms:W3CDTF">2019-04-17T12:15:06Z</dcterms:created>
  <dcterms:modified xsi:type="dcterms:W3CDTF">2019-04-17T12:41:57Z</dcterms:modified>
</cp:coreProperties>
</file>