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tel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6CF7-38F0-4CDD-AC20-EF7F1474C80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C0DF48-A3A1-4353-B274-584BDF3DBD45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6CF7-38F0-4CDD-AC20-EF7F1474C80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F48-A3A1-4353-B274-584BDF3DBD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6CF7-38F0-4CDD-AC20-EF7F1474C80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F48-A3A1-4353-B274-584BDF3DBD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3DD6CF7-38F0-4CDD-AC20-EF7F1474C80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EC0DF48-A3A1-4353-B274-584BDF3DBD45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6CF7-38F0-4CDD-AC20-EF7F1474C80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F48-A3A1-4353-B274-584BDF3DBD45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6CF7-38F0-4CDD-AC20-EF7F1474C80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F48-A3A1-4353-B274-584BDF3DBD45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F48-A3A1-4353-B274-584BDF3DBD45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6CF7-38F0-4CDD-AC20-EF7F1474C80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2" name="Tijdelijke aanduiding voor inhoud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34" name="Tijdelijke aanduiding voor inhoud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cxnSp>
        <p:nvCxnSpPr>
          <p:cNvPr id="10" name="Rechte verbindingslijn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6CF7-38F0-4CDD-AC20-EF7F1474C80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F48-A3A1-4353-B274-584BDF3DBD45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6CF7-38F0-4CDD-AC20-EF7F1474C80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F48-A3A1-4353-B274-584BDF3DBD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jdelijke aanduiding voor inhoud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1" name="Titel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3DD6CF7-38F0-4CDD-AC20-EF7F1474C80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EC0DF48-A3A1-4353-B274-584BDF3DBD45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6CF7-38F0-4CDD-AC20-EF7F1474C80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C0DF48-A3A1-4353-B274-584BDF3DBD45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DD6CF7-38F0-4CDD-AC20-EF7F1474C80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EC0DF48-A3A1-4353-B274-584BDF3DBD45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Ben </a:t>
            </a:r>
            <a:r>
              <a:rPr lang="nl-BE" dirty="0" err="1" smtClean="0"/>
              <a:t>Plessers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World </a:t>
            </a:r>
            <a:r>
              <a:rPr lang="nl-BE" dirty="0" err="1" smtClean="0"/>
              <a:t>press</a:t>
            </a:r>
            <a:r>
              <a:rPr lang="nl-BE" dirty="0" smtClean="0"/>
              <a:t> foto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19720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45906" y="0"/>
            <a:ext cx="3598094" cy="6828816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Foto 1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00034" y="1500174"/>
            <a:ext cx="45720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Jaartal:  1972</a:t>
            </a:r>
          </a:p>
          <a:p>
            <a:endParaRPr lang="nl-BE" dirty="0" smtClean="0"/>
          </a:p>
          <a:p>
            <a:r>
              <a:rPr lang="nl-BE" dirty="0" smtClean="0"/>
              <a:t>Beschrijving: het is een wedstrijd hordelopen in </a:t>
            </a:r>
            <a:r>
              <a:rPr lang="nl-BE" dirty="0" err="1" smtClean="0"/>
              <a:t>Kölen</a:t>
            </a:r>
            <a:r>
              <a:rPr lang="nl-BE" dirty="0" smtClean="0"/>
              <a:t> waar veel deelnemers waren </a:t>
            </a:r>
          </a:p>
          <a:p>
            <a:endParaRPr lang="nl-BE" dirty="0" smtClean="0"/>
          </a:p>
          <a:p>
            <a:r>
              <a:rPr lang="nl-BE" dirty="0" smtClean="0"/>
              <a:t>Bron: </a:t>
            </a:r>
            <a:r>
              <a:rPr lang="nl-BE" dirty="0" err="1" smtClean="0"/>
              <a:t>worldpressfoto.org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197201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0464" y="-29107"/>
            <a:ext cx="5143536" cy="6887107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Foto 2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500034" y="1500174"/>
            <a:ext cx="32147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Jaartal: 1972</a:t>
            </a:r>
          </a:p>
          <a:p>
            <a:endParaRPr lang="nl-BE" dirty="0" smtClean="0"/>
          </a:p>
          <a:p>
            <a:r>
              <a:rPr lang="nl-BE" dirty="0" smtClean="0"/>
              <a:t>Beschrijving: het is een stier die aan het vechten was en die op zijn kop belande </a:t>
            </a:r>
          </a:p>
          <a:p>
            <a:endParaRPr lang="nl-BE" dirty="0"/>
          </a:p>
          <a:p>
            <a:r>
              <a:rPr lang="nl-BE" dirty="0" smtClean="0"/>
              <a:t>Bron: </a:t>
            </a:r>
            <a:r>
              <a:rPr lang="nl-BE" dirty="0" err="1" smtClean="0"/>
              <a:t>worldpressfoto.org</a:t>
            </a:r>
            <a:r>
              <a:rPr lang="nl-BE" dirty="0" smtClean="0"/>
              <a:t> 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197203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4200" y="2314575"/>
            <a:ext cx="6019800" cy="454342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Foto 3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285720" y="1500174"/>
            <a:ext cx="26432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Jaartal: 1972</a:t>
            </a:r>
          </a:p>
          <a:p>
            <a:endParaRPr lang="nl-BE" dirty="0"/>
          </a:p>
          <a:p>
            <a:r>
              <a:rPr lang="nl-BE" dirty="0" smtClean="0"/>
              <a:t>Beschrijving: een kind verkleed als zeehond tegen het neer knuppelen</a:t>
            </a:r>
          </a:p>
          <a:p>
            <a:endParaRPr lang="nl-BE" dirty="0"/>
          </a:p>
          <a:p>
            <a:r>
              <a:rPr lang="nl-BE" dirty="0" smtClean="0"/>
              <a:t>Bron: </a:t>
            </a:r>
            <a:r>
              <a:rPr lang="nl-BE" dirty="0" err="1" smtClean="0"/>
              <a:t>worldpressfoto.org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19721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4200" y="2352675"/>
            <a:ext cx="6019800" cy="450532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Foto 4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428596" y="1857364"/>
            <a:ext cx="24288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Jaartal: 1972</a:t>
            </a:r>
          </a:p>
          <a:p>
            <a:endParaRPr lang="nl-BE" dirty="0"/>
          </a:p>
          <a:p>
            <a:r>
              <a:rPr lang="nl-BE" dirty="0" smtClean="0"/>
              <a:t>Beschrijving: een man die aan het zwemmen is en door het water gaat</a:t>
            </a:r>
          </a:p>
          <a:p>
            <a:endParaRPr lang="nl-BE" dirty="0"/>
          </a:p>
          <a:p>
            <a:r>
              <a:rPr lang="nl-BE" dirty="0" smtClean="0"/>
              <a:t>Bron: </a:t>
            </a:r>
            <a:r>
              <a:rPr lang="nl-BE" dirty="0" err="1" smtClean="0"/>
              <a:t>worldpressfoto.org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19721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4458" y="6398"/>
            <a:ext cx="5149542" cy="685160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Foto 5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428596" y="1643050"/>
            <a:ext cx="32861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Jaartal:</a:t>
            </a:r>
            <a:r>
              <a:rPr lang="nl-NL" dirty="0" smtClean="0"/>
              <a:t> 1972</a:t>
            </a:r>
          </a:p>
          <a:p>
            <a:endParaRPr lang="nl-BE" dirty="0"/>
          </a:p>
          <a:p>
            <a:r>
              <a:rPr lang="nl-BE" dirty="0" smtClean="0"/>
              <a:t>Beschrijving: twee sumoworstelaars waarbij de ene die nogal dik is op de magerdere springt en neerhaalt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Toppunt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</TotalTime>
  <Words>114</Words>
  <Application>Microsoft Office PowerPoint</Application>
  <PresentationFormat>Diavoorstelling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Papier</vt:lpstr>
      <vt:lpstr>World press foto</vt:lpstr>
      <vt:lpstr>Foto 1</vt:lpstr>
      <vt:lpstr>Foto 2</vt:lpstr>
      <vt:lpstr>Foto 3</vt:lpstr>
      <vt:lpstr>Foto 4</vt:lpstr>
      <vt:lpstr>Foto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press foto</dc:title>
  <dc:creator>b.plessers</dc:creator>
  <cp:lastModifiedBy>b.plessers</cp:lastModifiedBy>
  <cp:revision>2</cp:revision>
  <dcterms:created xsi:type="dcterms:W3CDTF">2011-10-25T12:09:16Z</dcterms:created>
  <dcterms:modified xsi:type="dcterms:W3CDTF">2011-10-25T12:24:18Z</dcterms:modified>
</cp:coreProperties>
</file>