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96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37C40-A134-4A5D-8B99-B204E744DD6D}" type="datetimeFigureOut">
              <a:rPr lang="nl-BE" smtClean="0"/>
              <a:t>8/02/2016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9F173-7B8C-4BB1-8164-737E07CF02F5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  <p:transition advClick="0" advTm="3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37C40-A134-4A5D-8B99-B204E744DD6D}" type="datetimeFigureOut">
              <a:rPr lang="nl-BE" smtClean="0"/>
              <a:t>8/02/2016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9F173-7B8C-4BB1-8164-737E07CF02F5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  <p:transition advClick="0" advTm="3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37C40-A134-4A5D-8B99-B204E744DD6D}" type="datetimeFigureOut">
              <a:rPr lang="nl-BE" smtClean="0"/>
              <a:t>8/02/2016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9F173-7B8C-4BB1-8164-737E07CF02F5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  <p:transition advClick="0" advTm="3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37C40-A134-4A5D-8B99-B204E744DD6D}" type="datetimeFigureOut">
              <a:rPr lang="nl-BE" smtClean="0"/>
              <a:t>8/02/2016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9F173-7B8C-4BB1-8164-737E07CF02F5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  <p:transition advClick="0" advTm="3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37C40-A134-4A5D-8B99-B204E744DD6D}" type="datetimeFigureOut">
              <a:rPr lang="nl-BE" smtClean="0"/>
              <a:t>8/02/2016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9F173-7B8C-4BB1-8164-737E07CF02F5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  <p:transition advClick="0" advTm="3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37C40-A134-4A5D-8B99-B204E744DD6D}" type="datetimeFigureOut">
              <a:rPr lang="nl-BE" smtClean="0"/>
              <a:t>8/02/2016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9F173-7B8C-4BB1-8164-737E07CF02F5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  <p:transition advClick="0" advTm="3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37C40-A134-4A5D-8B99-B204E744DD6D}" type="datetimeFigureOut">
              <a:rPr lang="nl-BE" smtClean="0"/>
              <a:t>8/02/2016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9F173-7B8C-4BB1-8164-737E07CF02F5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  <p:transition advClick="0" advTm="3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37C40-A134-4A5D-8B99-B204E744DD6D}" type="datetimeFigureOut">
              <a:rPr lang="nl-BE" smtClean="0"/>
              <a:t>8/02/2016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9F173-7B8C-4BB1-8164-737E07CF02F5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  <p:transition advClick="0" advTm="3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37C40-A134-4A5D-8B99-B204E744DD6D}" type="datetimeFigureOut">
              <a:rPr lang="nl-BE" smtClean="0"/>
              <a:t>8/02/2016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9F173-7B8C-4BB1-8164-737E07CF02F5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  <p:transition advClick="0" advTm="3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37C40-A134-4A5D-8B99-B204E744DD6D}" type="datetimeFigureOut">
              <a:rPr lang="nl-BE" smtClean="0"/>
              <a:t>8/02/2016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9F173-7B8C-4BB1-8164-737E07CF02F5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  <p:transition advClick="0" advTm="3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37C40-A134-4A5D-8B99-B204E744DD6D}" type="datetimeFigureOut">
              <a:rPr lang="nl-BE" smtClean="0"/>
              <a:t>8/02/2016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9F173-7B8C-4BB1-8164-737E07CF02F5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  <p:transition advClick="0" advTm="3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337C40-A134-4A5D-8B99-B204E744DD6D}" type="datetimeFigureOut">
              <a:rPr lang="nl-BE" smtClean="0"/>
              <a:t>8/02/2016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B9F173-7B8C-4BB1-8164-737E07CF02F5}" type="slidenum">
              <a:rPr lang="nl-BE" smtClean="0"/>
              <a:t>‹nr.›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3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772400" cy="1470025"/>
          </a:xfrm>
        </p:spPr>
        <p:txBody>
          <a:bodyPr>
            <a:noAutofit/>
          </a:bodyPr>
          <a:lstStyle/>
          <a:p>
            <a:r>
              <a:rPr lang="nl-BE" sz="7200" dirty="0" smtClean="0">
                <a:latin typeface="Arial Black" pitchFamily="34" charset="0"/>
              </a:rPr>
              <a:t>Dank aan onze SPONSORS</a:t>
            </a:r>
            <a:endParaRPr lang="nl-BE" sz="7200" dirty="0">
              <a:latin typeface="Arial Black" pitchFamily="34" charset="0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043608" y="3645024"/>
            <a:ext cx="7160840" cy="1752600"/>
          </a:xfrm>
        </p:spPr>
        <p:txBody>
          <a:bodyPr>
            <a:noAutofit/>
          </a:bodyPr>
          <a:lstStyle/>
          <a:p>
            <a:r>
              <a:rPr lang="nl-BE" sz="4000" dirty="0" smtClean="0">
                <a:solidFill>
                  <a:srgbClr val="FF0000"/>
                </a:solidFill>
              </a:rPr>
              <a:t>Denk aan hen bij uw dagelijkse aankopen of diensten</a:t>
            </a:r>
            <a:endParaRPr lang="nl-BE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 advTm="3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alle sponsors 2016.jpg"/>
          <p:cNvPicPr>
            <a:picLocks noChangeAspect="1"/>
          </p:cNvPicPr>
          <p:nvPr/>
        </p:nvPicPr>
        <p:blipFill>
          <a:blip r:embed="rId2" cstate="print">
            <a:lum contrast="10000"/>
          </a:blip>
          <a:stretch>
            <a:fillRect/>
          </a:stretch>
        </p:blipFill>
        <p:spPr>
          <a:xfrm>
            <a:off x="-455539" y="-291556"/>
            <a:ext cx="9852075" cy="7337640"/>
          </a:xfrm>
          <a:prstGeom prst="rect">
            <a:avLst/>
          </a:prstGeom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A alle sponsors 20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0"/>
            <a:ext cx="5760640" cy="6751470"/>
          </a:xfrm>
          <a:prstGeom prst="rect">
            <a:avLst/>
          </a:prstGeom>
        </p:spPr>
      </p:pic>
    </p:spTree>
  </p:cSld>
  <p:clrMapOvr>
    <a:masterClrMapping/>
  </p:clrMapOvr>
  <p:transition advClick="0" advTm="3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AB alle sponsors 20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0"/>
            <a:ext cx="6802694" cy="6858000"/>
          </a:xfrm>
          <a:prstGeom prst="rect">
            <a:avLst/>
          </a:prstGeom>
        </p:spPr>
      </p:pic>
    </p:spTree>
  </p:cSld>
  <p:clrMapOvr>
    <a:masterClrMapping/>
  </p:clrMapOvr>
  <p:transition advClick="0" advTm="3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AC alle sponsors 20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0"/>
            <a:ext cx="6914444" cy="6858000"/>
          </a:xfrm>
          <a:prstGeom prst="rect">
            <a:avLst/>
          </a:prstGeom>
        </p:spPr>
      </p:pic>
    </p:spTree>
  </p:cSld>
  <p:clrMapOvr>
    <a:masterClrMapping/>
  </p:clrMapOvr>
  <p:transition advClick="0" advTm="3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AD alle sponsors 20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0"/>
            <a:ext cx="5450658" cy="6858000"/>
          </a:xfrm>
          <a:prstGeom prst="rect">
            <a:avLst/>
          </a:prstGeom>
        </p:spPr>
      </p:pic>
    </p:spTree>
  </p:cSld>
  <p:clrMapOvr>
    <a:masterClrMapping/>
  </p:clrMapOvr>
  <p:transition advClick="0" advTm="3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AE alle sponsors 20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0"/>
            <a:ext cx="6872082" cy="6858000"/>
          </a:xfrm>
          <a:prstGeom prst="rect">
            <a:avLst/>
          </a:prstGeom>
        </p:spPr>
      </p:pic>
    </p:spTree>
  </p:cSld>
  <p:clrMapOvr>
    <a:masterClrMapping/>
  </p:clrMapOvr>
  <p:transition advClick="0" advTm="3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AF alle sponsors 20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1" y="0"/>
            <a:ext cx="5472997" cy="6858000"/>
          </a:xfrm>
          <a:prstGeom prst="rect">
            <a:avLst/>
          </a:prstGeom>
        </p:spPr>
      </p:pic>
    </p:spTree>
  </p:cSld>
  <p:clrMapOvr>
    <a:masterClrMapping/>
  </p:clrMapOvr>
  <p:transition advClick="0" advTm="3000"/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13</Words>
  <Application>Microsoft Office PowerPoint</Application>
  <PresentationFormat>Diavoorstelling (4:3)</PresentationFormat>
  <Paragraphs>2</Paragraphs>
  <Slides>8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9" baseType="lpstr">
      <vt:lpstr>Office-thema</vt:lpstr>
      <vt:lpstr>Dank aan onze SPONSORS</vt:lpstr>
      <vt:lpstr>Dia 2</vt:lpstr>
      <vt:lpstr>Dia 3</vt:lpstr>
      <vt:lpstr>Dia 4</vt:lpstr>
      <vt:lpstr>Dia 5</vt:lpstr>
      <vt:lpstr>Dia 6</vt:lpstr>
      <vt:lpstr>Dia 7</vt:lpstr>
      <vt:lpstr>Dia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Dank aan onze SPONSORS</dc:title>
  <dc:creator>Marc</dc:creator>
  <cp:lastModifiedBy>Marc</cp:lastModifiedBy>
  <cp:revision>2</cp:revision>
  <dcterms:created xsi:type="dcterms:W3CDTF">2016-02-08T18:24:10Z</dcterms:created>
  <dcterms:modified xsi:type="dcterms:W3CDTF">2016-02-08T18:35:54Z</dcterms:modified>
</cp:coreProperties>
</file>