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handoutMasterIdLst>
    <p:handoutMasterId r:id="rId49"/>
  </p:handoutMasterIdLst>
  <p:sldIdLst>
    <p:sldId id="256" r:id="rId2"/>
    <p:sldId id="271" r:id="rId3"/>
    <p:sldId id="274" r:id="rId4"/>
    <p:sldId id="282" r:id="rId5"/>
    <p:sldId id="281" r:id="rId6"/>
    <p:sldId id="293" r:id="rId7"/>
    <p:sldId id="292" r:id="rId8"/>
    <p:sldId id="257" r:id="rId9"/>
    <p:sldId id="258" r:id="rId10"/>
    <p:sldId id="315" r:id="rId11"/>
    <p:sldId id="259" r:id="rId12"/>
    <p:sldId id="273" r:id="rId13"/>
    <p:sldId id="260" r:id="rId14"/>
    <p:sldId id="261" r:id="rId15"/>
    <p:sldId id="262" r:id="rId16"/>
    <p:sldId id="263" r:id="rId17"/>
    <p:sldId id="316" r:id="rId18"/>
    <p:sldId id="297" r:id="rId19"/>
    <p:sldId id="298" r:id="rId20"/>
    <p:sldId id="275" r:id="rId21"/>
    <p:sldId id="277" r:id="rId22"/>
    <p:sldId id="300" r:id="rId23"/>
    <p:sldId id="278" r:id="rId24"/>
    <p:sldId id="280" r:id="rId25"/>
    <p:sldId id="279" r:id="rId26"/>
    <p:sldId id="276" r:id="rId27"/>
    <p:sldId id="264" r:id="rId28"/>
    <p:sldId id="313" r:id="rId29"/>
    <p:sldId id="318" r:id="rId30"/>
    <p:sldId id="303" r:id="rId31"/>
    <p:sldId id="283" r:id="rId32"/>
    <p:sldId id="307" r:id="rId33"/>
    <p:sldId id="308" r:id="rId34"/>
    <p:sldId id="309" r:id="rId35"/>
    <p:sldId id="265" r:id="rId36"/>
    <p:sldId id="320" r:id="rId37"/>
    <p:sldId id="314" r:id="rId38"/>
    <p:sldId id="284" r:id="rId39"/>
    <p:sldId id="266" r:id="rId40"/>
    <p:sldId id="285" r:id="rId41"/>
    <p:sldId id="269" r:id="rId42"/>
    <p:sldId id="270" r:id="rId43"/>
    <p:sldId id="267" r:id="rId44"/>
    <p:sldId id="286" r:id="rId45"/>
    <p:sldId id="289" r:id="rId46"/>
    <p:sldId id="290" r:id="rId47"/>
    <p:sldId id="317" r:id="rId48"/>
  </p:sldIdLst>
  <p:sldSz cx="9144000" cy="6858000" type="screen4x3"/>
  <p:notesSz cx="6669088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9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5EC7FB-78CA-44BE-ABD2-D13B545D9367}" type="datetimeFigureOut">
              <a:rPr lang="nl-NL"/>
              <a:pPr>
                <a:defRPr/>
              </a:pPr>
              <a:t>11-9-2012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6B5895-5838-416E-9F01-C5FD97F9572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l-NL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nl-NL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419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199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0432AD4-7490-4E0A-8463-8CFA93B80A0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DF567-50C0-4D69-BA9C-0E54E7A14FB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51A51-267A-4055-9E15-28AA9F85C65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3BFD2-814A-4A81-A157-2CE82EEEBF1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DFB0A-6CD2-4A67-ACF3-24ECED25245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B348F-CEC8-46FD-BF28-F3743C41671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7273-7445-4DC7-B934-A66F20B3AD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7717A-DBEF-4A6D-B4BD-586C59FBEDD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B0F4-6A4B-4C05-9A54-5986AF04CF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5A4F7-CA47-4EA5-882E-6DA9D312682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99E9-A8A0-41B9-B7C6-5A403911803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6D24-5217-40D0-8E7B-BB71D2C967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48BC1-4DFB-4C75-BD25-75236AE8C2E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844FD-53A0-4FA2-9417-1CEC4842DEA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40964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096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nl-NL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40967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0968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0CCA60-6C43-4D93-B551-C9A72F4D5F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5800" y="1192213"/>
            <a:ext cx="8229600" cy="1482725"/>
          </a:xfrm>
        </p:spPr>
        <p:txBody>
          <a:bodyPr/>
          <a:lstStyle/>
          <a:p>
            <a:pPr eaLnBrk="1" hangingPunct="1"/>
            <a:r>
              <a:rPr lang="nl-NL" smtClean="0"/>
              <a:t>Bosklassen 2012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Jeugdherberg</a:t>
            </a:r>
          </a:p>
          <a:p>
            <a:pPr eaLnBrk="1" hangingPunct="1"/>
            <a:r>
              <a:rPr lang="nl-NL" smtClean="0"/>
              <a:t>“De Roerdomp”</a:t>
            </a:r>
          </a:p>
          <a:p>
            <a:pPr eaLnBrk="1" hangingPunct="1"/>
            <a:r>
              <a:rPr lang="nl-NL" smtClean="0"/>
              <a:t>B O K R I J K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Vertrek</a:t>
            </a:r>
            <a:endParaRPr lang="nl-NL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7877175" cy="3724275"/>
          </a:xfrm>
        </p:spPr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r>
              <a:rPr lang="nl-BE" sz="2400" smtClean="0"/>
              <a:t>Vertrek Herderen: parking kerk om 08.45u</a:t>
            </a:r>
          </a:p>
          <a:p>
            <a:pPr eaLnBrk="1" hangingPunct="1">
              <a:buFont typeface="Wingdings" pitchFamily="2" charset="2"/>
              <a:buNone/>
            </a:pPr>
            <a:endParaRPr lang="nl-BE" sz="2400" smtClean="0"/>
          </a:p>
          <a:p>
            <a:pPr eaLnBrk="1" hangingPunct="1"/>
            <a:r>
              <a:rPr lang="nl-BE" sz="2400" smtClean="0"/>
              <a:t>Vertrek Millen: school Trinellestraat om 09.00u </a:t>
            </a:r>
            <a:endParaRPr lang="nl-NL" sz="2400" smtClean="0"/>
          </a:p>
          <a:p>
            <a:pPr eaLnBrk="1" hangingPunct="1"/>
            <a:endParaRPr lang="nl-NL" sz="240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Maaltijden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8091488" cy="3724275"/>
          </a:xfrm>
        </p:spPr>
        <p:txBody>
          <a:bodyPr/>
          <a:lstStyle/>
          <a:p>
            <a:pPr eaLnBrk="1" hangingPunct="1"/>
            <a:r>
              <a:rPr lang="nl-NL" sz="2400" smtClean="0"/>
              <a:t>Woensdag 19/09 : * lunchpakket meenemen van thuis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      * vieruurtje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      * warme maaltijd</a:t>
            </a:r>
          </a:p>
          <a:p>
            <a:pPr eaLnBrk="1" hangingPunct="1"/>
            <a:endParaRPr lang="nl-NL" sz="2400" smtClean="0"/>
          </a:p>
          <a:p>
            <a:pPr eaLnBrk="1" hangingPunct="1"/>
            <a:endParaRPr lang="nl-NL" sz="2400" smtClean="0"/>
          </a:p>
        </p:txBody>
      </p:sp>
      <p:pic>
        <p:nvPicPr>
          <p:cNvPr id="13316" name="Picture 10" descr="http://www.toegangspoortkattevennen.be/images/imagelist?file=DeRoerdom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4071938"/>
            <a:ext cx="35274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Maaltijden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6902450" cy="3724275"/>
          </a:xfrm>
        </p:spPr>
        <p:txBody>
          <a:bodyPr/>
          <a:lstStyle/>
          <a:p>
            <a:pPr eaLnBrk="1" hangingPunct="1"/>
            <a:r>
              <a:rPr lang="nl-NL" sz="2400" smtClean="0"/>
              <a:t> Donderdag 20/09 * ontbijt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     * lunchpakket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     * vieruurtje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     * warme maaltijd</a:t>
            </a:r>
          </a:p>
          <a:p>
            <a:pPr eaLnBrk="1" hangingPunct="1"/>
            <a:endParaRPr lang="nl-NL" sz="2400" smtClean="0"/>
          </a:p>
        </p:txBody>
      </p:sp>
      <p:pic>
        <p:nvPicPr>
          <p:cNvPr id="50186" name="Picture 10" descr="IMG_00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4149725"/>
            <a:ext cx="3278187" cy="245903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 Maaltijden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5318125" cy="3724275"/>
          </a:xfrm>
        </p:spPr>
        <p:txBody>
          <a:bodyPr/>
          <a:lstStyle/>
          <a:p>
            <a:pPr eaLnBrk="1" hangingPunct="1"/>
            <a:r>
              <a:rPr lang="nl-NL" sz="2400" smtClean="0"/>
              <a:t>Vrijdag 21/09 : * ontbijt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                          * lunchpakket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</a:t>
            </a:r>
          </a:p>
        </p:txBody>
      </p:sp>
      <p:pic>
        <p:nvPicPr>
          <p:cNvPr id="15364" name="Picture 8" descr="C:\Documents and Settings\Computer 3\Bureaublad\bosklassen 09\DSC02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3714750"/>
            <a:ext cx="350043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Hulp in keuken en eetzaal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Bereiding van warme maaltijden gebeurt door de dienst van de jeugdherberg.</a:t>
            </a:r>
          </a:p>
          <a:p>
            <a:pPr eaLnBrk="1" hangingPunct="1"/>
            <a:r>
              <a:rPr lang="nl-NL" smtClean="0"/>
              <a:t>Tafeldekken : leerlingen</a:t>
            </a:r>
          </a:p>
          <a:p>
            <a:pPr eaLnBrk="1" hangingPunct="1"/>
            <a:r>
              <a:rPr lang="nl-NL" smtClean="0"/>
              <a:t>Opdienen : leerkrachten </a:t>
            </a:r>
          </a:p>
          <a:p>
            <a:pPr eaLnBrk="1" hangingPunct="1"/>
            <a:r>
              <a:rPr lang="nl-NL" smtClean="0"/>
              <a:t>Afruimen : leerlingen</a:t>
            </a:r>
          </a:p>
          <a:p>
            <a:pPr eaLnBrk="1" hangingPunct="1"/>
            <a:r>
              <a:rPr lang="nl-BE" smtClean="0"/>
              <a:t>Uiteraard verloopt alles onder toezicht van de leerkrachten</a:t>
            </a:r>
            <a:endParaRPr lang="nl-NL" smtClean="0"/>
          </a:p>
          <a:p>
            <a:pPr eaLnBrk="1" hangingPunct="1">
              <a:buFont typeface="Wingdings" pitchFamily="2" charset="2"/>
              <a:buNone/>
            </a:pPr>
            <a:endParaRPr lang="nl-NL" smtClean="0"/>
          </a:p>
          <a:p>
            <a:pPr eaLnBrk="1" hangingPunct="1">
              <a:buFont typeface="Wingdings" pitchFamily="2" charset="2"/>
              <a:buNone/>
            </a:pPr>
            <a:endParaRPr lang="nl-N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15 0.032  0.037 0.06533  0.055 0.07867  C 0.082 0.1  0.108 0.108  0.113 0.09733  C 0.117 0.08667  0.099 0.06  0.072 0.03867  C 0.054 0.02533  0.021 0.016  -0.008 0.01467  C -0.036 0.016  -0.07 0.02533  -0.088 0.03867  C -0.115 0.06  -0.133 0.08667  -0.128 0.09733  C -0.123 0.108  -0.097 0.1  -0.071 0.07867  C -0.053 0.06533  -0.03 0.032  -0.016 0.0  C -0.001 -0.03333  0.009 -0.07733  0.009 -0.10533  C 0.009 -0.148  0.002 -0.18133  -0.008 -0.18133  C -0.017 -0.18133  -0.025 -0.148  -0.025 -0.10533  C -0.025 -0.07733  -0.014 -0.03333  0.0 0.0  Z" pathEditMode="relative" ptsTypes="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Verdeling van keukenhulp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Woensdag 19/09 : De  Tol Herderen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Donderdag 20/09 : De Driesprong Millen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Vrijdag 21/09 : De Tol Herderen</a:t>
            </a:r>
          </a:p>
          <a:p>
            <a:pPr eaLnBrk="1" hangingPunct="1"/>
            <a:endParaRPr lang="nl-NL" smtClean="0"/>
          </a:p>
          <a:p>
            <a:pPr eaLnBrk="1" hangingPunct="1"/>
            <a:r>
              <a:rPr lang="nl-NL" smtClean="0"/>
              <a:t> Telkens worden groepjes gevormd zodat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mtClean="0"/>
              <a:t>     iedereen aan beurt komt</a:t>
            </a:r>
          </a:p>
          <a:p>
            <a:pPr eaLnBrk="1" hangingPunct="1"/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 0.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.0 0.0  0.0 0.0  Z" pathEditMode="relative" ptsTypes="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Activiteiten op woensdag 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5173663" cy="3724275"/>
          </a:xfrm>
        </p:spPr>
        <p:txBody>
          <a:bodyPr/>
          <a:lstStyle/>
          <a:p>
            <a:pPr eaLnBrk="1" hangingPunct="1"/>
            <a:r>
              <a:rPr lang="nl-BE" sz="2400" smtClean="0"/>
              <a:t>Bezoek aan het Heempark</a:t>
            </a:r>
            <a:endParaRPr lang="nl-NL" sz="2400" smtClean="0"/>
          </a:p>
          <a:p>
            <a:pPr eaLnBrk="1" hangingPunct="1"/>
            <a:r>
              <a:rPr lang="nl-NL" sz="2400" smtClean="0"/>
              <a:t>Planetarium</a:t>
            </a:r>
          </a:p>
          <a:p>
            <a:pPr eaLnBrk="1" hangingPunct="1"/>
            <a:r>
              <a:rPr lang="nl-NL" sz="2400" smtClean="0"/>
              <a:t>Planetenpad</a:t>
            </a:r>
          </a:p>
          <a:p>
            <a:pPr eaLnBrk="1" hangingPunct="1"/>
            <a:endParaRPr lang="nl-NL" sz="2400" smtClean="0"/>
          </a:p>
        </p:txBody>
      </p:sp>
      <p:pic>
        <p:nvPicPr>
          <p:cNvPr id="18436" name="Picture 4" descr="planetarium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5805488"/>
            <a:ext cx="8101012" cy="468312"/>
          </a:xfrm>
          <a:noFill/>
        </p:spPr>
      </p:pic>
      <p:pic>
        <p:nvPicPr>
          <p:cNvPr id="10246" name="Picture 6" descr="planetarium%202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43663" y="2852738"/>
            <a:ext cx="1352550" cy="2273300"/>
          </a:xfrm>
          <a:noFill/>
        </p:spPr>
      </p:pic>
      <p:pic>
        <p:nvPicPr>
          <p:cNvPr id="18438" name="Picture 9" descr="http://www.genk.be/upload/88112626/images/logo_heempark_nieu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3" y="4143375"/>
            <a:ext cx="14271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Heempark</a:t>
            </a:r>
            <a:endParaRPr lang="nl-NL" smtClean="0"/>
          </a:p>
        </p:txBody>
      </p:sp>
      <p:pic>
        <p:nvPicPr>
          <p:cNvPr id="19459" name="Picture 2" descr="http://nieuwsblad.typepad.com/genk/images/2008/09/24/heempar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2428875"/>
            <a:ext cx="39100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www.mecoegstgeest.nl/gr-heem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714750"/>
            <a:ext cx="390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3200" smtClean="0"/>
              <a:t>Europlanetarium</a:t>
            </a:r>
            <a:br>
              <a:rPr lang="nl-BE" sz="3200" smtClean="0"/>
            </a:br>
            <a:endParaRPr lang="nl-NL" sz="3200" smtClean="0"/>
          </a:p>
        </p:txBody>
      </p:sp>
      <p:pic>
        <p:nvPicPr>
          <p:cNvPr id="20483" name="Picture 7" descr="P427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2809875"/>
            <a:ext cx="3770313" cy="2827338"/>
          </a:xfrm>
        </p:spPr>
      </p:pic>
      <p:pic>
        <p:nvPicPr>
          <p:cNvPr id="20484" name="Picture 6" descr="http://t1.gstatic.com/images?q=tbn:ANd9GcTYGly8oVu6ClcnQ01ksWNjg61cAMTx2JORIcQYfPMF35jqQjmn2A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2500313"/>
            <a:ext cx="35385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Planetenpad</a:t>
            </a:r>
            <a:endParaRPr lang="nl-NL" smtClean="0"/>
          </a:p>
        </p:txBody>
      </p:sp>
      <p:pic>
        <p:nvPicPr>
          <p:cNvPr id="21507" name="Picture 8" descr="P4270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0913" y="2809875"/>
            <a:ext cx="3770312" cy="2827338"/>
          </a:xfrm>
        </p:spPr>
      </p:pic>
      <p:pic>
        <p:nvPicPr>
          <p:cNvPr id="21508" name="Picture 10" descr="IMG_0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25563" y="2362200"/>
            <a:ext cx="2794000" cy="3724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P316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De jeugdherberg</a:t>
            </a:r>
            <a:endParaRPr lang="nl-NL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sz="2400" smtClean="0"/>
              <a:t>De Roerdomp : betekenis</a:t>
            </a:r>
          </a:p>
          <a:p>
            <a:pPr eaLnBrk="1" hangingPunct="1"/>
            <a:r>
              <a:rPr lang="nl-NL" sz="2400" smtClean="0"/>
              <a:t>Uitpakken en toewijzen van kamers</a:t>
            </a:r>
          </a:p>
          <a:p>
            <a:pPr eaLnBrk="1" hangingPunct="1"/>
            <a:r>
              <a:rPr lang="nl-NL" sz="2400" smtClean="0"/>
              <a:t>Veiligheidsvoorschriften</a:t>
            </a:r>
          </a:p>
          <a:p>
            <a:pPr eaLnBrk="1" hangingPunct="1"/>
            <a:endParaRPr lang="nl-NL" sz="2400" smtClean="0"/>
          </a:p>
        </p:txBody>
      </p:sp>
      <p:pic>
        <p:nvPicPr>
          <p:cNvPr id="22532" name="Picture 4" descr="P3160011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0913" y="2809875"/>
            <a:ext cx="3770312" cy="28273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316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0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316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316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pic>
        <p:nvPicPr>
          <p:cNvPr id="27652" name="Picture 4" descr="P316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3073400"/>
            <a:ext cx="9753600" cy="130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z="2800" smtClean="0"/>
              <a:t>Verwerkingsmoment</a:t>
            </a:r>
            <a:endParaRPr lang="nl-NL" sz="2800" smtClean="0"/>
          </a:p>
        </p:txBody>
      </p:sp>
      <p:pic>
        <p:nvPicPr>
          <p:cNvPr id="28675" name="Picture 16" descr="C:\Documents and Settings\Computer 3\Bureaublad\bosklassen 09\DSC02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428875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7" descr="C:\Documents and Settings\Computer 3\Bureaublad\bosklassen 09\DSC02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3857625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Activiteiten op donderdag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5605463" cy="3724275"/>
          </a:xfrm>
        </p:spPr>
        <p:txBody>
          <a:bodyPr/>
          <a:lstStyle/>
          <a:p>
            <a:pPr eaLnBrk="1" hangingPunct="1"/>
            <a:r>
              <a:rPr lang="nl-NL" sz="2400" smtClean="0"/>
              <a:t>Boszoektocht</a:t>
            </a:r>
          </a:p>
          <a:p>
            <a:pPr eaLnBrk="1" hangingPunct="1"/>
            <a:r>
              <a:rPr lang="nl-NL" sz="2400" smtClean="0"/>
              <a:t>Lunch in de speeltuin</a:t>
            </a:r>
          </a:p>
          <a:p>
            <a:pPr eaLnBrk="1" hangingPunct="1"/>
            <a:r>
              <a:rPr lang="nl-NL" sz="2400" smtClean="0"/>
              <a:t>Inleefspelen: Bokrijkrally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z="2400" smtClean="0"/>
              <a:t>			</a:t>
            </a:r>
            <a:endParaRPr lang="nl-NL" sz="2400" smtClean="0"/>
          </a:p>
          <a:p>
            <a:pPr eaLnBrk="1" hangingPunct="1"/>
            <a:endParaRPr lang="nl-NL" sz="2400" smtClean="0"/>
          </a:p>
        </p:txBody>
      </p:sp>
      <p:pic>
        <p:nvPicPr>
          <p:cNvPr id="11270" name="Picture 6" descr="bos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43625" y="2500313"/>
            <a:ext cx="2039938" cy="1143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Computer 3\Bureaublad\bosklassen herderen 09\IMG_1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571625"/>
            <a:ext cx="6643688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/>
          <p:cNvSpPr txBox="1">
            <a:spLocks noChangeArrowheads="1"/>
          </p:cNvSpPr>
          <p:nvPr/>
        </p:nvSpPr>
        <p:spPr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nl-NL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Boszoektocht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Computer 3\Bureaublad\bosklassen herderen 09\IMG_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643063"/>
            <a:ext cx="650081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/>
          <p:cNvSpPr txBox="1">
            <a:spLocks noChangeArrowheads="1"/>
          </p:cNvSpPr>
          <p:nvPr/>
        </p:nvSpPr>
        <p:spPr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nl-BE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Lunch in de speeltuin</a:t>
            </a:r>
            <a:endParaRPr lang="nl-NL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http://www.uitingenk.be/upload/pics/uig_commerce/photos/roerdomp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1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nl-BE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Inleefspelen</a:t>
            </a:r>
            <a:endParaRPr lang="nl-NL" sz="36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5" descr="http://farm4.static.flickr.com/3026/2646851649_50af1fd6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2428875"/>
            <a:ext cx="4214812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sz="2400" smtClean="0"/>
              <a:t>Verwerking in de klas</a:t>
            </a:r>
            <a:br>
              <a:rPr lang="nl-NL" sz="2400" smtClean="0"/>
            </a:br>
            <a:r>
              <a:rPr lang="nl-NL" sz="2400" smtClean="0"/>
              <a:t/>
            </a:r>
            <a:br>
              <a:rPr lang="nl-NL" sz="2400" smtClean="0"/>
            </a:br>
            <a:endParaRPr lang="nl-NL" sz="2400" smtClean="0"/>
          </a:p>
          <a:p>
            <a:pPr eaLnBrk="1" hangingPunct="1"/>
            <a:endParaRPr lang="nl-NL" sz="2400" smtClean="0"/>
          </a:p>
          <a:p>
            <a:pPr eaLnBrk="1" hangingPunct="1"/>
            <a:r>
              <a:rPr lang="nl-NL" sz="2400" smtClean="0"/>
              <a:t>Bonte avond</a:t>
            </a:r>
          </a:p>
          <a:p>
            <a:pPr eaLnBrk="1" hangingPunct="1"/>
            <a:endParaRPr lang="nl-NL" sz="2400" smtClean="0"/>
          </a:p>
        </p:txBody>
      </p:sp>
      <p:pic>
        <p:nvPicPr>
          <p:cNvPr id="77836" name="Picture 12" descr="leerling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8225" y="2362200"/>
            <a:ext cx="1054100" cy="1785938"/>
          </a:xfrm>
          <a:noFill/>
        </p:spPr>
      </p:pic>
      <p:pic>
        <p:nvPicPr>
          <p:cNvPr id="77838" name="Picture 14" descr="IMG_5179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4797425"/>
            <a:ext cx="2381250" cy="1785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:\Documents and Settings\Computer 3\Bureaublad\bosklassen herderen 09\IMG_1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Documents and Settings\Computer 3\Bureaublad\bosklassen herderen 09\IMG_1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C:\Documents and Settings\Computer 3\Bureaublad\bosklassen herderen 09\IMG_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Activiteiten op Vrijdag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75" y="2357438"/>
            <a:ext cx="5821363" cy="3724275"/>
          </a:xfrm>
        </p:spPr>
        <p:txBody>
          <a:bodyPr/>
          <a:lstStyle/>
          <a:p>
            <a:pPr eaLnBrk="1" hangingPunct="1"/>
            <a:r>
              <a:rPr lang="nl-NL" sz="2400" smtClean="0"/>
              <a:t>Natuurhulpcentrum Opglabbeek</a:t>
            </a:r>
          </a:p>
          <a:p>
            <a:pPr eaLnBrk="1" hangingPunct="1"/>
            <a:r>
              <a:rPr lang="nl-BE" sz="2400" smtClean="0"/>
              <a:t>Bowlen in Activ Tongeren</a:t>
            </a:r>
            <a:endParaRPr lang="nl-NL" sz="2400" smtClean="0"/>
          </a:p>
          <a:p>
            <a:pPr eaLnBrk="1" hangingPunct="1">
              <a:buFont typeface="Wingdings" pitchFamily="2" charset="2"/>
              <a:buNone/>
            </a:pP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r>
              <a:rPr lang="nl-NL" sz="2000" smtClean="0"/>
              <a:t/>
            </a:r>
            <a:br>
              <a:rPr lang="nl-NL" sz="2000" smtClean="0"/>
            </a:br>
            <a:endParaRPr lang="nl-NL" sz="2000" smtClean="0"/>
          </a:p>
          <a:p>
            <a:pPr eaLnBrk="1" hangingPunct="1"/>
            <a:endParaRPr lang="nl-NL" sz="2400" smtClean="0"/>
          </a:p>
        </p:txBody>
      </p:sp>
      <p:pic>
        <p:nvPicPr>
          <p:cNvPr id="37892" name="Picture 6" descr="http://www.natuurhulpcentrum.be/uploads/images/fron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5004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38915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BE" smtClean="0"/>
              <a:t>Natuurhulpcentrum 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mtClean="0"/>
              <a:t>	Opglabbeek</a:t>
            </a:r>
            <a:endParaRPr lang="nl-NL" smtClean="0"/>
          </a:p>
        </p:txBody>
      </p:sp>
      <p:pic>
        <p:nvPicPr>
          <p:cNvPr id="38916" name="Picture 7" descr="http://home.scarlet.be/~nhc001/images-5/simb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2643188"/>
            <a:ext cx="345916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http://www.natuurhulpcentrum.be/uploads/images/albums/babyboom/Europa%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4052888"/>
            <a:ext cx="410051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4805363" cy="3724275"/>
          </a:xfrm>
        </p:spPr>
        <p:txBody>
          <a:bodyPr/>
          <a:lstStyle/>
          <a:p>
            <a:pPr eaLnBrk="1" hangingPunct="1"/>
            <a:r>
              <a:rPr lang="nl-BE" sz="2400" smtClean="0"/>
              <a:t>Bowlen in Activ te Tongeren</a:t>
            </a:r>
            <a:endParaRPr lang="nl-NL" sz="2400" smtClean="0"/>
          </a:p>
        </p:txBody>
      </p:sp>
      <p:pic>
        <p:nvPicPr>
          <p:cNvPr id="39940" name="Picture 8" descr="C:\Documents and Settings\Computer 3\Bureaublad\bosklassen herderen 09\IMG_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3000375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C:\Documents and Settings\Computer 3\Bureaublad\bosklassen 09\DSC03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608388"/>
            <a:ext cx="40862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z="3200" smtClean="0"/>
              <a:t>Terug aan school :</a:t>
            </a:r>
          </a:p>
          <a:p>
            <a:pPr eaLnBrk="1" hangingPunct="1">
              <a:buFont typeface="Wingdings" pitchFamily="2" charset="2"/>
              <a:buNone/>
            </a:pPr>
            <a:endParaRPr lang="nl-NL" sz="3200" smtClean="0"/>
          </a:p>
          <a:p>
            <a:pPr eaLnBrk="1" hangingPunct="1">
              <a:buFont typeface="Wingdings" pitchFamily="2" charset="2"/>
              <a:buNone/>
            </a:pPr>
            <a:r>
              <a:rPr lang="nl-NL" sz="3200" smtClean="0"/>
              <a:t>    --&gt; De Driesprong Millen    (Trinellestraat) 15.15 uur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3200" smtClean="0"/>
              <a:t/>
            </a:r>
            <a:br>
              <a:rPr lang="nl-NL" sz="3200" smtClean="0"/>
            </a:br>
            <a:r>
              <a:rPr lang="nl-NL" sz="3200" smtClean="0"/>
              <a:t> --&gt; De Driesprong Herderen (school)15.30 uur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Wat meenemen 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nl-NL" smtClean="0"/>
              <a:t>   - koffer of sportzak / vermelding van naam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mtClean="0"/>
              <a:t>   - slaapzak  / kussensloop 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mtClean="0"/>
              <a:t>   - pyjama / pantoffels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mtClean="0"/>
              <a:t>   - ondergoed / zakdoeken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mtClean="0"/>
              <a:t>   - handdoeken / washandjes</a:t>
            </a:r>
          </a:p>
          <a:p>
            <a:pPr eaLnBrk="1" hangingPunct="1">
              <a:buFont typeface="Wingdings" pitchFamily="2" charset="2"/>
              <a:buNone/>
            </a:pPr>
            <a:r>
              <a:rPr lang="nl-BE" smtClean="0"/>
              <a:t>   - zeep / shampoo / tandpasta / tandenborstel / bekertje / kam</a:t>
            </a:r>
            <a:endParaRPr lang="nl-NL" smtClean="0"/>
          </a:p>
          <a:p>
            <a:pPr eaLnBrk="1" hangingPunct="1">
              <a:buFont typeface="Wingdings" pitchFamily="2" charset="2"/>
              <a:buNone/>
            </a:pPr>
            <a:r>
              <a:rPr lang="nl-NL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316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3 paar kousen</a:t>
            </a:r>
          </a:p>
          <a:p>
            <a:pPr eaLnBrk="1" hangingPunct="1"/>
            <a:r>
              <a:rPr lang="nl-NL" smtClean="0"/>
              <a:t>1 trui of pull / t-shirt</a:t>
            </a:r>
          </a:p>
          <a:p>
            <a:pPr eaLnBrk="1" hangingPunct="1"/>
            <a:r>
              <a:rPr lang="nl-NL" smtClean="0"/>
              <a:t>stevige schoenen </a:t>
            </a:r>
          </a:p>
          <a:p>
            <a:pPr eaLnBrk="1" hangingPunct="1"/>
            <a:r>
              <a:rPr lang="nl-BE" smtClean="0"/>
              <a:t>lange broek / korte broek</a:t>
            </a:r>
            <a:endParaRPr lang="nl-NL" smtClean="0"/>
          </a:p>
          <a:p>
            <a:pPr eaLnBrk="1" hangingPunct="1"/>
            <a:r>
              <a:rPr lang="nl-NL" smtClean="0"/>
              <a:t>plastiek zak voor de vuile was</a:t>
            </a:r>
          </a:p>
          <a:p>
            <a:pPr eaLnBrk="1" hangingPunct="1"/>
            <a:r>
              <a:rPr lang="nl-NL" smtClean="0"/>
              <a:t>geneesmiddelen + bijsluiter </a:t>
            </a:r>
          </a:p>
          <a:p>
            <a:pPr eaLnBrk="1" hangingPunct="1"/>
            <a:r>
              <a:rPr lang="nl-BE" smtClean="0"/>
              <a:t>gezelschapsspelletjes / ballen</a:t>
            </a:r>
          </a:p>
          <a:p>
            <a:pPr eaLnBrk="1" hangingPunct="1"/>
            <a:r>
              <a:rPr lang="nl-BE" smtClean="0"/>
              <a:t>leesboek</a:t>
            </a: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Handbagage in de autobus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rugzakje </a:t>
            </a:r>
          </a:p>
          <a:p>
            <a:pPr eaLnBrk="1" hangingPunct="1"/>
            <a:r>
              <a:rPr lang="nl-NL" smtClean="0"/>
              <a:t>SIS - kaart</a:t>
            </a:r>
          </a:p>
          <a:p>
            <a:pPr eaLnBrk="1" hangingPunct="1"/>
            <a:r>
              <a:rPr lang="nl-NL" smtClean="0"/>
              <a:t>regenjasje </a:t>
            </a:r>
          </a:p>
          <a:p>
            <a:pPr eaLnBrk="1" hangingPunct="1"/>
            <a:r>
              <a:rPr lang="nl-NL" smtClean="0"/>
              <a:t>schrijfgerief</a:t>
            </a:r>
          </a:p>
          <a:p>
            <a:pPr eaLnBrk="1" hangingPunct="1"/>
            <a:r>
              <a:rPr lang="nl-NL" smtClean="0"/>
              <a:t>lunchpakket in brooddoos en drankje</a:t>
            </a:r>
          </a:p>
          <a:p>
            <a:pPr eaLnBrk="1" hangingPunct="1"/>
            <a:r>
              <a:rPr lang="nl-BE" smtClean="0"/>
              <a:t>tussendoortje</a:t>
            </a:r>
          </a:p>
          <a:p>
            <a:pPr eaLnBrk="1" hangingPunct="1"/>
            <a:r>
              <a:rPr lang="nl-BE" smtClean="0"/>
              <a:t>1 paar reservekousen</a:t>
            </a:r>
          </a:p>
          <a:p>
            <a:pPr eaLnBrk="1" hangingPunct="1"/>
            <a:r>
              <a:rPr lang="nl-BE" smtClean="0"/>
              <a:t>fototoestel (eventueel)</a:t>
            </a:r>
          </a:p>
          <a:p>
            <a:pPr eaLnBrk="1" hangingPunct="1"/>
            <a:r>
              <a:rPr lang="nl-BE" smtClean="0"/>
              <a:t>zakgeld</a:t>
            </a:r>
            <a:endParaRPr lang="nl-NL" smtClean="0"/>
          </a:p>
          <a:p>
            <a:pPr eaLnBrk="1" hangingPunct="1"/>
            <a:endParaRPr lang="nl-NL" smtClean="0"/>
          </a:p>
          <a:p>
            <a:pPr eaLnBrk="1" hangingPunct="1"/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Afspraken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Telefoonnummer van de jeugdherberg</a:t>
            </a:r>
          </a:p>
          <a:p>
            <a:pPr eaLnBrk="1" hangingPunct="1"/>
            <a:r>
              <a:rPr lang="nl-NL" smtClean="0"/>
              <a:t> Vegetarische schotel - leerkrachten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mtClean="0"/>
              <a:t>     verwittigen </a:t>
            </a:r>
          </a:p>
          <a:p>
            <a:pPr eaLnBrk="1" hangingPunct="1"/>
            <a:r>
              <a:rPr lang="nl-NL" smtClean="0"/>
              <a:t>GSM van de juf of meester </a:t>
            </a:r>
          </a:p>
          <a:p>
            <a:pPr eaLnBrk="1" hangingPunct="1"/>
            <a:r>
              <a:rPr lang="nl-NL" smtClean="0"/>
              <a:t>Verzekeringspapieren - school</a:t>
            </a:r>
          </a:p>
          <a:p>
            <a:pPr eaLnBrk="1" hangingPunct="1"/>
            <a:r>
              <a:rPr lang="nl-NL" smtClean="0"/>
              <a:t>Aangepaste kledij</a:t>
            </a:r>
          </a:p>
          <a:p>
            <a:pPr eaLnBrk="1" hangingPunct="1"/>
            <a:r>
              <a:rPr lang="nl-BE" smtClean="0"/>
              <a:t>Korting: formulier ziekenfonds</a:t>
            </a: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Afspraken</a:t>
            </a:r>
            <a:endParaRPr lang="nl-NL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smtClean="0"/>
              <a:t>geen GSM - geen juwelen - geen dure uurwerken – geen game-boy – geen MP-3 – geen I-POD</a:t>
            </a:r>
          </a:p>
          <a:p>
            <a:pPr eaLnBrk="1" hangingPunct="1"/>
            <a:r>
              <a:rPr lang="nl-BE" smtClean="0"/>
              <a:t>fototoestel</a:t>
            </a:r>
            <a:endParaRPr lang="nl-NL" smtClean="0"/>
          </a:p>
          <a:p>
            <a:pPr eaLnBrk="1" hangingPunct="1"/>
            <a:r>
              <a:rPr lang="nl-NL" smtClean="0"/>
              <a:t>zakgeld : tussen € 5,00 - € 10,00</a:t>
            </a:r>
          </a:p>
          <a:p>
            <a:pPr eaLnBrk="1" hangingPunct="1"/>
            <a:r>
              <a:rPr lang="nl-NL" smtClean="0"/>
              <a:t>geen bezoek</a:t>
            </a:r>
          </a:p>
          <a:p>
            <a:pPr eaLnBrk="1" hangingPunct="1"/>
            <a:endParaRPr lang="nl-NL" smtClean="0"/>
          </a:p>
          <a:p>
            <a:pPr eaLnBrk="1" hangingPunct="1"/>
            <a:endParaRPr lang="nl-NL" smtClean="0"/>
          </a:p>
          <a:p>
            <a:pPr eaLnBrk="1" hangingPunct="1"/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smtClean="0"/>
              <a:t>Probleempjes?!</a:t>
            </a:r>
            <a:endParaRPr lang="nl-NL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BE" smtClean="0"/>
              <a:t>Heeft uw kind last van:</a:t>
            </a:r>
            <a:br>
              <a:rPr lang="nl-BE" smtClean="0"/>
            </a:br>
            <a:r>
              <a:rPr lang="nl-BE" smtClean="0"/>
              <a:t>- allergie</a:t>
            </a:r>
            <a:br>
              <a:rPr lang="nl-BE" smtClean="0"/>
            </a:br>
            <a:r>
              <a:rPr lang="nl-BE" smtClean="0"/>
              <a:t>- bedwateren</a:t>
            </a:r>
            <a:br>
              <a:rPr lang="nl-BE" smtClean="0"/>
            </a:br>
            <a:r>
              <a:rPr lang="nl-BE" smtClean="0"/>
              <a:t>- slaapwandelen</a:t>
            </a:r>
            <a:br>
              <a:rPr lang="nl-BE" smtClean="0"/>
            </a:br>
            <a:r>
              <a:rPr lang="nl-BE" smtClean="0"/>
              <a:t>- …</a:t>
            </a:r>
            <a:br>
              <a:rPr lang="nl-BE" smtClean="0"/>
            </a:br>
            <a:r>
              <a:rPr lang="nl-BE" smtClean="0"/>
              <a:t/>
            </a:r>
            <a:br>
              <a:rPr lang="nl-BE" smtClean="0"/>
            </a:br>
            <a:r>
              <a:rPr lang="nl-BE" smtClean="0"/>
              <a:t>Gelieve dit aan de juf of meester te melden!</a:t>
            </a:r>
            <a:endParaRPr 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316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BE" smtClean="0"/>
          </a:p>
        </p:txBody>
      </p:sp>
      <p:pic>
        <p:nvPicPr>
          <p:cNvPr id="49156" name="Picture 4" descr="P316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181458" y="2857496"/>
            <a:ext cx="726352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Wij wensen iedereen </a:t>
            </a:r>
          </a:p>
          <a:p>
            <a:pPr algn="ctr">
              <a:defRPr/>
            </a:pPr>
            <a:r>
              <a:rPr lang="nl-BE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een aangenaam verblijf toe !</a:t>
            </a:r>
            <a:endParaRPr lang="nl-NL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P316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Documents and Settings\Computer 3\Bureaublad\bosklassen 09\DSC02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C:\Documents and Settings\Computer 3\Bureaublad\bosklassen 09\DSC0294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title"/>
          </p:nvPr>
        </p:nvSpPr>
        <p:spPr>
          <a:xfrm>
            <a:off x="982663" y="771525"/>
            <a:ext cx="7483475" cy="944563"/>
          </a:xfrm>
        </p:spPr>
        <p:txBody>
          <a:bodyPr/>
          <a:lstStyle/>
          <a:p>
            <a:pPr eaLnBrk="1" hangingPunct="1"/>
            <a:r>
              <a:rPr lang="nl-NL" smtClean="0"/>
              <a:t>Wie gaat er mee ? De Driesprong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425700"/>
            <a:ext cx="7264400" cy="3633788"/>
          </a:xfrm>
        </p:spPr>
        <p:txBody>
          <a:bodyPr/>
          <a:lstStyle/>
          <a:p>
            <a:pPr eaLnBrk="1" hangingPunct="1"/>
            <a:r>
              <a:rPr lang="nl-NL" smtClean="0"/>
              <a:t>5de Herderen --&gt; 8 jongens en 4 meisjes</a:t>
            </a:r>
          </a:p>
          <a:p>
            <a:pPr eaLnBrk="1" hangingPunct="1"/>
            <a:r>
              <a:rPr lang="nl-NL" smtClean="0"/>
              <a:t>6de Herderen --&gt; 5 jongens en 7 meisjes</a:t>
            </a:r>
          </a:p>
          <a:p>
            <a:pPr eaLnBrk="1" hangingPunct="1">
              <a:buFont typeface="Wingdings" pitchFamily="2" charset="2"/>
              <a:buNone/>
            </a:pPr>
            <a:endParaRPr lang="nl-NL" smtClean="0"/>
          </a:p>
          <a:p>
            <a:pPr eaLnBrk="1" hangingPunct="1"/>
            <a:r>
              <a:rPr lang="nl-NL" smtClean="0"/>
              <a:t>5de Millen --&gt; 10 jongens en 7 meisjes</a:t>
            </a:r>
          </a:p>
          <a:p>
            <a:pPr eaLnBrk="1" hangingPunct="1"/>
            <a:r>
              <a:rPr lang="nl-NL" smtClean="0"/>
              <a:t>6de Millen --&gt; 11 jongens en 7 meisjes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mtClean="0"/>
              <a:t>    </a:t>
            </a:r>
          </a:p>
          <a:p>
            <a:pPr eaLnBrk="1" hangingPunct="1"/>
            <a:r>
              <a:rPr lang="nl-NL" smtClean="0"/>
              <a:t>Totaal : 34 jongens en 25 meisjes of 59 lln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Leerkrachten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r>
              <a:rPr lang="nl-BE" sz="2400" smtClean="0"/>
              <a:t>Juf Monica</a:t>
            </a:r>
          </a:p>
          <a:p>
            <a:pPr eaLnBrk="1" hangingPunct="1"/>
            <a:r>
              <a:rPr lang="nl-BE" sz="2400" smtClean="0"/>
              <a:t>Juf Greetje</a:t>
            </a:r>
          </a:p>
          <a:p>
            <a:pPr eaLnBrk="1" hangingPunct="1"/>
            <a:r>
              <a:rPr lang="nl-NL" sz="2400" smtClean="0"/>
              <a:t>Juf Lut </a:t>
            </a:r>
          </a:p>
          <a:p>
            <a:pPr eaLnBrk="1" hangingPunct="1"/>
            <a:r>
              <a:rPr lang="nl-NL" sz="2400" smtClean="0"/>
              <a:t>Meester Kevin</a:t>
            </a:r>
          </a:p>
          <a:p>
            <a:pPr eaLnBrk="1" hangingPunct="1"/>
            <a:endParaRPr lang="nl-NL" sz="240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nl-NL" sz="2400" smtClean="0"/>
          </a:p>
          <a:p>
            <a:pPr eaLnBrk="1" hangingPunct="1"/>
            <a:r>
              <a:rPr lang="nl-NL" sz="2400" smtClean="0"/>
              <a:t>Juf Lieve </a:t>
            </a:r>
          </a:p>
          <a:p>
            <a:pPr eaLnBrk="1" hangingPunct="1"/>
            <a:r>
              <a:rPr lang="nl-NL" sz="2400" smtClean="0"/>
              <a:t>Juf Wilma </a:t>
            </a:r>
          </a:p>
          <a:p>
            <a:pPr eaLnBrk="1" hangingPunct="1"/>
            <a:r>
              <a:rPr lang="nl-BE" sz="2400" smtClean="0"/>
              <a:t>Juf Ria</a:t>
            </a:r>
            <a:endParaRPr lang="nl-NL" sz="2400" smtClean="0"/>
          </a:p>
          <a:p>
            <a:pPr eaLnBrk="1" hangingPunct="1"/>
            <a:r>
              <a:rPr lang="nl-NL" sz="2400" smtClean="0"/>
              <a:t>Meester Kristof</a:t>
            </a:r>
          </a:p>
          <a:p>
            <a:pPr eaLnBrk="1" hangingPunct="1">
              <a:buFont typeface="Wingdings" pitchFamily="2" charset="2"/>
              <a:buNone/>
            </a:pPr>
            <a:r>
              <a:rPr lang="nl-NL" sz="2400" smtClean="0"/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  <p:bldP spid="4100" grpId="0" build="p"/>
    </p:bldLst>
  </p:timing>
</p:sld>
</file>

<file path=ppt/theme/theme1.xml><?xml version="1.0" encoding="utf-8"?>
<a:theme xmlns:a="http://schemas.openxmlformats.org/drawingml/2006/main" name="Capsules">
  <a:themeElements>
    <a:clrScheme name="Capsules 6">
      <a:dk1>
        <a:srgbClr val="808000"/>
      </a:dk1>
      <a:lt1>
        <a:srgbClr val="FFFFFF"/>
      </a:lt1>
      <a:dk2>
        <a:srgbClr val="006666"/>
      </a:dk2>
      <a:lt2>
        <a:srgbClr val="FFFFFF"/>
      </a:lt2>
      <a:accent1>
        <a:srgbClr val="FFCC66"/>
      </a:accent1>
      <a:accent2>
        <a:srgbClr val="00ACA8"/>
      </a:accent2>
      <a:accent3>
        <a:srgbClr val="AAB8B8"/>
      </a:accent3>
      <a:accent4>
        <a:srgbClr val="DADADA"/>
      </a:accent4>
      <a:accent5>
        <a:srgbClr val="FFE2B8"/>
      </a:accent5>
      <a:accent6>
        <a:srgbClr val="009B98"/>
      </a:accent6>
      <a:hlink>
        <a:srgbClr val="CCCC00"/>
      </a:hlink>
      <a:folHlink>
        <a:srgbClr val="33CCCC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982</TotalTime>
  <Words>455</Words>
  <Application>Microsoft Office PowerPoint</Application>
  <PresentationFormat>Diavoorstelling (4:3)</PresentationFormat>
  <Paragraphs>139</Paragraphs>
  <Slides>47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2" baseType="lpstr">
      <vt:lpstr>Arial</vt:lpstr>
      <vt:lpstr>Wingdings</vt:lpstr>
      <vt:lpstr>Calibri</vt:lpstr>
      <vt:lpstr>Times New Roman</vt:lpstr>
      <vt:lpstr>Capsules</vt:lpstr>
      <vt:lpstr>Bosklassen 2012</vt:lpstr>
      <vt:lpstr>Dia 2</vt:lpstr>
      <vt:lpstr>Dia 3</vt:lpstr>
      <vt:lpstr>Dia 4</vt:lpstr>
      <vt:lpstr>Dia 5</vt:lpstr>
      <vt:lpstr>Dia 6</vt:lpstr>
      <vt:lpstr>Dia 7</vt:lpstr>
      <vt:lpstr>Wie gaat er mee ? De Driesprong</vt:lpstr>
      <vt:lpstr>Leerkrachten</vt:lpstr>
      <vt:lpstr>Vertrek</vt:lpstr>
      <vt:lpstr>Maaltijden</vt:lpstr>
      <vt:lpstr>Maaltijden</vt:lpstr>
      <vt:lpstr> Maaltijden</vt:lpstr>
      <vt:lpstr>Hulp in keuken en eetzaal</vt:lpstr>
      <vt:lpstr>Verdeling van keukenhulp</vt:lpstr>
      <vt:lpstr>Activiteiten op woensdag :</vt:lpstr>
      <vt:lpstr>Heempark</vt:lpstr>
      <vt:lpstr>Europlanetarium </vt:lpstr>
      <vt:lpstr>Planetenpad</vt:lpstr>
      <vt:lpstr>De jeugdherberg</vt:lpstr>
      <vt:lpstr>Dia 21</vt:lpstr>
      <vt:lpstr>Dia 22</vt:lpstr>
      <vt:lpstr>Dia 23</vt:lpstr>
      <vt:lpstr>Dia 24</vt:lpstr>
      <vt:lpstr>Dia 25</vt:lpstr>
      <vt:lpstr>Verwerkingsmoment</vt:lpstr>
      <vt:lpstr>Activiteiten op donderdag</vt:lpstr>
      <vt:lpstr>Dia 28</vt:lpstr>
      <vt:lpstr>Dia 29</vt:lpstr>
      <vt:lpstr>Dia 30</vt:lpstr>
      <vt:lpstr>Dia 31</vt:lpstr>
      <vt:lpstr>Dia 32</vt:lpstr>
      <vt:lpstr>Dia 33</vt:lpstr>
      <vt:lpstr>Dia 34</vt:lpstr>
      <vt:lpstr>Activiteiten op Vrijdag</vt:lpstr>
      <vt:lpstr>Dia 36</vt:lpstr>
      <vt:lpstr>Dia 37</vt:lpstr>
      <vt:lpstr>Dia 38</vt:lpstr>
      <vt:lpstr>Wat meenemen ?</vt:lpstr>
      <vt:lpstr>Dia 40</vt:lpstr>
      <vt:lpstr>Handbagage in de autobus</vt:lpstr>
      <vt:lpstr>Afspraken</vt:lpstr>
      <vt:lpstr>Afspraken</vt:lpstr>
      <vt:lpstr>Probleempjes?!</vt:lpstr>
      <vt:lpstr>Dia 45</vt:lpstr>
      <vt:lpstr>Dia 46</vt:lpstr>
      <vt:lpstr>Dia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Bosklassen 2005</dc:title>
  <dc:creator>.</dc:creator>
  <cp:lastModifiedBy>6M</cp:lastModifiedBy>
  <cp:revision>43</cp:revision>
  <dcterms:created xsi:type="dcterms:W3CDTF">2005-03-24T12:32:27Z</dcterms:created>
  <dcterms:modified xsi:type="dcterms:W3CDTF">2012-09-11T17:23:33Z</dcterms:modified>
</cp:coreProperties>
</file>