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CC3399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718" autoAdjust="0"/>
  </p:normalViewPr>
  <p:slideViewPr>
    <p:cSldViewPr>
      <p:cViewPr>
        <p:scale>
          <a:sx n="75" d="100"/>
          <a:sy n="75" d="100"/>
        </p:scale>
        <p:origin x="-67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530EA-DA10-482E-8E6D-BEEC4CD7AFE2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97530-E884-4295-A1BF-E98667C4E2C5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Voordelen:</a:t>
            </a:r>
            <a:r>
              <a:rPr lang="nl-BE" baseline="0" dirty="0" smtClean="0"/>
              <a:t> deze centrales maken voor de producties van elektrische energie geen gebruik van grondstoffen de wind, de energiebron van deze installaties, is onuitputtelijk er worden geen rook  en luchtvervuilende stoffen geproduceerd.</a:t>
            </a:r>
          </a:p>
          <a:p>
            <a:r>
              <a:rPr lang="nl-BE" baseline="0" dirty="0" smtClean="0"/>
              <a:t>Nadelen: niet alle plaatsen zijn geschikt voor de installatie van een windkrachtcentrale aangezien constant de wind moet waaien </a:t>
            </a:r>
            <a:r>
              <a:rPr lang="nl-BE" baseline="0" dirty="0" err="1" smtClean="0"/>
              <a:t>vvor</a:t>
            </a:r>
            <a:r>
              <a:rPr lang="nl-BE" baseline="0" dirty="0" smtClean="0"/>
              <a:t> de productie van een grote hoeveelheid energie zijn een heleboel windgeneratoren verdeeld over een groot gebied nodig  ze maken lawaai ze kunnen een gevaar vormen voor de  vogels.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97530-E884-4295-A1BF-E98667C4E2C5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Een centrale die de warmte</a:t>
            </a:r>
            <a:r>
              <a:rPr lang="nl-BE" baseline="0" dirty="0" smtClean="0"/>
              <a:t> van de aarde gebruikt </a:t>
            </a:r>
          </a:p>
          <a:p>
            <a:r>
              <a:rPr lang="nl-BE" baseline="0" dirty="0" smtClean="0"/>
              <a:t>Voordelen: geothermische centrales zijn redelijk schoon ze produceren geen luchtvervuilende stoffen</a:t>
            </a:r>
          </a:p>
          <a:p>
            <a:r>
              <a:rPr lang="nl-BE" baseline="0" dirty="0" smtClean="0"/>
              <a:t>Nadelen:hoge onderhoudskosten de gebieden waar de warmte uit de aarde kan worden verwijderd zijn beperkte men vreest de vervuiling van het grondwater 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97530-E884-4295-A1BF-E98667C4E2C5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800" dirty="0" smtClean="0">
                <a:solidFill>
                  <a:srgbClr val="92D050"/>
                </a:solidFill>
              </a:rPr>
              <a:t>Voordelen:de thermo-elektrische</a:t>
            </a:r>
            <a:r>
              <a:rPr lang="nl-BE" sz="800" baseline="0" dirty="0" smtClean="0">
                <a:solidFill>
                  <a:srgbClr val="92D050"/>
                </a:solidFill>
              </a:rPr>
              <a:t> centrales leveren zeer veel elektrische vermogen zeer hoog transformatierendement tijdens de overgang van brandstof naar stroom kosten weinig bepaalde gebruikte brandstoffen  kosten weinig</a:t>
            </a:r>
            <a:endParaRPr lang="nl-BE" sz="800" dirty="0" smtClean="0">
              <a:solidFill>
                <a:srgbClr val="92D050"/>
              </a:solidFill>
            </a:endParaRPr>
          </a:p>
          <a:p>
            <a:endParaRPr lang="nl-BE" sz="800" dirty="0" smtClean="0">
              <a:solidFill>
                <a:srgbClr val="92D050"/>
              </a:solidFill>
            </a:endParaRPr>
          </a:p>
          <a:p>
            <a:r>
              <a:rPr lang="nl-BE" sz="800" dirty="0" smtClean="0">
                <a:solidFill>
                  <a:srgbClr val="92D050"/>
                </a:solidFill>
              </a:rPr>
              <a:t>Nadelen:de gebruikte brandstoffen zijn uitputbaar</a:t>
            </a:r>
            <a:r>
              <a:rPr lang="nl-BE" sz="800" baseline="0" dirty="0" smtClean="0">
                <a:solidFill>
                  <a:srgbClr val="92D050"/>
                </a:solidFill>
              </a:rPr>
              <a:t> de verbrandingsrook bevat deeltjes en vervuilende stoffen produceren een grote hoeveelheid koolstofdioxide, die,helaas het broeikaseffect bevorderen.</a:t>
            </a:r>
            <a:endParaRPr lang="nl-BE" sz="800" dirty="0">
              <a:solidFill>
                <a:srgbClr val="92D05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97530-E884-4295-A1BF-E98667C4E2C5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nl-N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op het pictogram als u een afbeelding wilt toevoegen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2C0479-0E59-4E35-B490-8096BC705B18}" type="datetimeFigureOut">
              <a:rPr lang="nl-BE" smtClean="0"/>
              <a:pPr/>
              <a:t>15/02/2011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EF994B-5D9D-4887-AAAC-C4FEA4497AA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BE" sz="7200" dirty="0" smtClean="0"/>
              <a:t>Alternatieve  energie</a:t>
            </a:r>
            <a:endParaRPr lang="nl-BE" sz="7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627784" y="3573016"/>
            <a:ext cx="4320480" cy="2769721"/>
          </a:xfrm>
        </p:spPr>
        <p:txBody>
          <a:bodyPr>
            <a:normAutofit/>
          </a:bodyPr>
          <a:lstStyle/>
          <a:p>
            <a:endParaRPr lang="nl-BE" sz="139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prstTxWarp prst="textChevronInverted">
              <a:avLst/>
            </a:prstTxWarp>
            <a:scene3d>
              <a:camera prst="isometricOffAxis1Righ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nl-BE" dirty="0" smtClean="0">
                <a:solidFill>
                  <a:srgbClr val="92D05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</a:rPr>
              <a:t>Ons huis op zonnepanelen</a:t>
            </a:r>
            <a:endParaRPr lang="nl-BE" dirty="0">
              <a:solidFill>
                <a:srgbClr val="92D05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62500" lnSpcReduction="20000"/>
          </a:bodyPr>
          <a:lstStyle/>
          <a:p>
            <a:r>
              <a:rPr lang="nl-BE" sz="4900" dirty="0" smtClean="0"/>
              <a:t>Wij hebben een huis gebouwd en dat werkt op zonne-energie </a:t>
            </a:r>
          </a:p>
          <a:p>
            <a:r>
              <a:rPr lang="nl-BE" sz="4900" dirty="0" smtClean="0"/>
              <a:t>met de zon wordt zonne-energie geproduceerd</a:t>
            </a:r>
          </a:p>
          <a:p>
            <a:r>
              <a:rPr lang="nl-BE" sz="4900" dirty="0" smtClean="0"/>
              <a:t>Met water wordt hydro-elektrische energie geproduceerd</a:t>
            </a:r>
          </a:p>
          <a:p>
            <a:r>
              <a:rPr lang="nl-BE" sz="4900" dirty="0" smtClean="0"/>
              <a:t>Met de warmte van de aarde wordt geothermische energie geproduceerd</a:t>
            </a:r>
          </a:p>
          <a:p>
            <a:r>
              <a:rPr lang="nl-BE" sz="4900" dirty="0" smtClean="0"/>
              <a:t>Met de wind wordt windenergie geproduceerd</a:t>
            </a:r>
          </a:p>
          <a:p>
            <a:endParaRPr lang="nl-BE" sz="3600" dirty="0" smtClean="0"/>
          </a:p>
          <a:p>
            <a:pPr>
              <a:buNone/>
            </a:pPr>
            <a:r>
              <a:rPr lang="nl-BE" sz="36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B050"/>
                </a:solidFill>
              </a:rPr>
              <a:t>windkrachtcentrale</a:t>
            </a:r>
            <a:endParaRPr lang="nl-BE" dirty="0">
              <a:solidFill>
                <a:srgbClr val="00B050"/>
              </a:solidFill>
            </a:endParaRPr>
          </a:p>
        </p:txBody>
      </p:sp>
      <p:pic>
        <p:nvPicPr>
          <p:cNvPr id="4" name="Tijdelijke aanduiding voor inhoud 3" descr="windmolen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3203848" y="1350079"/>
            <a:ext cx="3782913" cy="55079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isometricOffAxis1Right"/>
              <a:lightRig rig="soft" dir="t">
                <a:rot lat="0" lon="0" rev="16800000"/>
              </a:lightRig>
            </a:scene3d>
            <a:sp3d extrusionH="57150" prstMaterial="softEdge">
              <a:bevelT w="69850" h="38100" prst="cross"/>
            </a:sp3d>
          </a:bodyPr>
          <a:lstStyle/>
          <a:p>
            <a:r>
              <a:rPr lang="nl-BE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st="60007" dir="5400000" sy="-100000" algn="bl" rotWithShape="0"/>
                </a:effectLst>
              </a:rPr>
              <a:t>Geothermische centrale</a:t>
            </a:r>
            <a:endParaRPr lang="nl-BE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pic>
        <p:nvPicPr>
          <p:cNvPr id="4" name="Tijdelijke aanduiding voor inhoud 3" descr="STEGcentra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21111430">
            <a:off x="457200" y="1625906"/>
            <a:ext cx="8229600" cy="4657113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247534">
            <a:off x="457200" y="274638"/>
            <a:ext cx="8229600" cy="1143000"/>
          </a:xfrm>
        </p:spPr>
        <p:txBody>
          <a:bodyPr>
            <a:scene3d>
              <a:camera prst="isometricOffAxis1Righ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nl-BE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Zonnepanelen </a:t>
            </a:r>
            <a:r>
              <a:rPr lang="nl-BE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centrale</a:t>
            </a:r>
            <a:r>
              <a:rPr lang="nl-BE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nl-BE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Tijdelijke aanduiding voor inhoud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03393"/>
            <a:ext cx="7272808" cy="5454607"/>
          </a:xfr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3366"/>
                </a:solidFill>
              </a:rPr>
              <a:t>Thermo elektrische centrale</a:t>
            </a:r>
            <a:endParaRPr lang="nl-BE" dirty="0">
              <a:solidFill>
                <a:srgbClr val="003366"/>
              </a:solidFill>
            </a:endParaRPr>
          </a:p>
        </p:txBody>
      </p:sp>
      <p:pic>
        <p:nvPicPr>
          <p:cNvPr id="6" name="Tijdelijke aanduiding voor inhoud 5" descr="thumbnailCALXB0MF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1362174"/>
            <a:ext cx="7200800" cy="5400601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ppun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oppunt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ppunt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232</Words>
  <Application>Microsoft Office PowerPoint</Application>
  <PresentationFormat>Diavoorstelling (4:3)</PresentationFormat>
  <Paragraphs>24</Paragraphs>
  <Slides>6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Toppunt</vt:lpstr>
      <vt:lpstr>Alternatieve  energie</vt:lpstr>
      <vt:lpstr>Ons huis op zonnepanelen</vt:lpstr>
      <vt:lpstr>windkrachtcentrale</vt:lpstr>
      <vt:lpstr>Geothermische centrale</vt:lpstr>
      <vt:lpstr>Zonnepanelen centrale </vt:lpstr>
      <vt:lpstr>Thermo elektrische centrale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Alternatieve  energie</dc:title>
  <dc:creator>Elly Dierickx</dc:creator>
  <cp:lastModifiedBy>Elly Dierickx</cp:lastModifiedBy>
  <cp:revision>19</cp:revision>
  <dcterms:created xsi:type="dcterms:W3CDTF">2011-02-11T12:45:40Z</dcterms:created>
  <dcterms:modified xsi:type="dcterms:W3CDTF">2011-02-15T14:14:24Z</dcterms:modified>
</cp:coreProperties>
</file>