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BF-FB6C-4A44-82E7-52346300FC15}" type="datetimeFigureOut">
              <a:rPr lang="fr-BE" smtClean="0"/>
              <a:t>19/05/2013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26-0979-4397-85CA-257A8FDB72D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314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BF-FB6C-4A44-82E7-52346300FC15}" type="datetimeFigureOut">
              <a:rPr lang="fr-BE" smtClean="0"/>
              <a:t>19/05/2013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26-0979-4397-85CA-257A8FDB72D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750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BF-FB6C-4A44-82E7-52346300FC15}" type="datetimeFigureOut">
              <a:rPr lang="fr-BE" smtClean="0"/>
              <a:t>19/05/2013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26-0979-4397-85CA-257A8FDB72D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2340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BF-FB6C-4A44-82E7-52346300FC15}" type="datetimeFigureOut">
              <a:rPr lang="fr-BE" smtClean="0"/>
              <a:t>19/05/2013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26-0979-4397-85CA-257A8FDB72D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348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BF-FB6C-4A44-82E7-52346300FC15}" type="datetimeFigureOut">
              <a:rPr lang="fr-BE" smtClean="0"/>
              <a:t>19/05/2013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26-0979-4397-85CA-257A8FDB72D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07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BF-FB6C-4A44-82E7-52346300FC15}" type="datetimeFigureOut">
              <a:rPr lang="fr-BE" smtClean="0"/>
              <a:t>19/05/2013</a:t>
            </a:fld>
            <a:endParaRPr lang="fr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26-0979-4397-85CA-257A8FDB72D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531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BF-FB6C-4A44-82E7-52346300FC15}" type="datetimeFigureOut">
              <a:rPr lang="fr-BE" smtClean="0"/>
              <a:t>19/05/2013</a:t>
            </a:fld>
            <a:endParaRPr lang="fr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26-0979-4397-85CA-257A8FDB72D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2635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BF-FB6C-4A44-82E7-52346300FC15}" type="datetimeFigureOut">
              <a:rPr lang="fr-BE" smtClean="0"/>
              <a:t>19/05/2013</a:t>
            </a:fld>
            <a:endParaRPr lang="fr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26-0979-4397-85CA-257A8FDB72D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8074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BF-FB6C-4A44-82E7-52346300FC15}" type="datetimeFigureOut">
              <a:rPr lang="fr-BE" smtClean="0"/>
              <a:t>19/05/2013</a:t>
            </a:fld>
            <a:endParaRPr lang="fr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26-0979-4397-85CA-257A8FDB72D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699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BF-FB6C-4A44-82E7-52346300FC15}" type="datetimeFigureOut">
              <a:rPr lang="fr-BE" smtClean="0"/>
              <a:t>19/05/2013</a:t>
            </a:fld>
            <a:endParaRPr lang="fr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26-0979-4397-85CA-257A8FDB72D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274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C5EBF-FB6C-4A44-82E7-52346300FC15}" type="datetimeFigureOut">
              <a:rPr lang="fr-BE" smtClean="0"/>
              <a:t>19/05/2013</a:t>
            </a:fld>
            <a:endParaRPr lang="fr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9426-0979-4397-85CA-257A8FDB72D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0780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fr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C5EBF-FB6C-4A44-82E7-52346300FC15}" type="datetimeFigureOut">
              <a:rPr lang="fr-BE" smtClean="0"/>
              <a:t>19/05/2013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9426-0979-4397-85CA-257A8FDB72D7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651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humbs.dreamstime.com/thumblarge_259/12082979731GJ38n.jpg" TargetMode="External"/><Relationship Id="rId2" Type="http://schemas.openxmlformats.org/officeDocument/2006/relationships/hyperlink" Target="http://images1.wikia.nocookie.net/__cb20071105005829/psychology/images/4/43/Butterfly_Morpho_Anaxibia_(M)_KL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hooltv.nl/weekjournaal/mmbase/images/3621753" TargetMode="External"/><Relationship Id="rId4" Type="http://schemas.openxmlformats.org/officeDocument/2006/relationships/hyperlink" Target="https://www.wallfloweronline.com/wp-content/uploads/2012/08/WF-Multi-Colored-Butterfly-copy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2583"/>
            <a:ext cx="9756051" cy="688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BE" sz="8800" dirty="0" smtClean="0">
                <a:solidFill>
                  <a:schemeClr val="bg1"/>
                </a:solidFill>
              </a:rPr>
              <a:t/>
            </a:r>
            <a:br>
              <a:rPr lang="nl-BE" sz="8800" dirty="0" smtClean="0">
                <a:solidFill>
                  <a:schemeClr val="bg1"/>
                </a:solidFill>
              </a:rPr>
            </a:br>
            <a:r>
              <a:rPr lang="nl-BE" sz="8800" dirty="0">
                <a:solidFill>
                  <a:schemeClr val="bg1"/>
                </a:solidFill>
              </a:rPr>
              <a:t/>
            </a:r>
            <a:br>
              <a:rPr lang="nl-BE" sz="8800" dirty="0">
                <a:solidFill>
                  <a:schemeClr val="bg1"/>
                </a:solidFill>
              </a:rPr>
            </a:br>
            <a:r>
              <a:rPr lang="nl-BE" sz="8800" dirty="0" smtClean="0">
                <a:solidFill>
                  <a:schemeClr val="bg1"/>
                </a:solidFill>
              </a:rPr>
              <a:t>Spiegelingen en symmetrie</a:t>
            </a:r>
            <a:endParaRPr lang="fr-BE" sz="8800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842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1862" r="30952" b="2553"/>
          <a:stretch/>
        </p:blipFill>
        <p:spPr bwMode="auto">
          <a:xfrm>
            <a:off x="0" y="-9195"/>
            <a:ext cx="4377502" cy="686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6038">
            <a:off x="4073088" y="3166237"/>
            <a:ext cx="5369846" cy="40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55" y="4192"/>
            <a:ext cx="4854443" cy="364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echte verbindingslijn 5"/>
          <p:cNvCxnSpPr/>
          <p:nvPr/>
        </p:nvCxnSpPr>
        <p:spPr>
          <a:xfrm>
            <a:off x="0" y="3284984"/>
            <a:ext cx="4289555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407" y="2204864"/>
            <a:ext cx="437673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31531"/>
            <a:ext cx="4788022" cy="15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Rechte verbindingslijn 8"/>
          <p:cNvCxnSpPr/>
          <p:nvPr/>
        </p:nvCxnSpPr>
        <p:spPr>
          <a:xfrm>
            <a:off x="3347864" y="1124744"/>
            <a:ext cx="0" cy="4392488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2483768" y="332656"/>
            <a:ext cx="72008" cy="604867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6716775" y="3789040"/>
            <a:ext cx="41236" cy="28803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7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Bronnen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200" dirty="0">
                <a:hlinkClick r:id="rId2"/>
              </a:rPr>
              <a:t>http://images1.wikia.nocookie.net/__cb20071105005829/psychology/images/4/43/Butterfly_Morpho_Anaxibia_(M)_</a:t>
            </a:r>
            <a:r>
              <a:rPr lang="fr-BE" sz="2200" dirty="0" smtClean="0">
                <a:hlinkClick r:id="rId2"/>
              </a:rPr>
              <a:t>KL.jpg</a:t>
            </a:r>
            <a:endParaRPr lang="fr-BE" sz="2200" dirty="0" smtClean="0"/>
          </a:p>
          <a:p>
            <a:pPr marL="0" indent="0">
              <a:buNone/>
            </a:pPr>
            <a:r>
              <a:rPr lang="fr-BE" sz="2200" dirty="0">
                <a:hlinkClick r:id="rId3"/>
              </a:rPr>
              <a:t>http://</a:t>
            </a:r>
            <a:r>
              <a:rPr lang="fr-BE" sz="2200" dirty="0" smtClean="0">
                <a:hlinkClick r:id="rId3"/>
              </a:rPr>
              <a:t>thumbs.dreamstime.com/thumblarge_259/12082979731GJ38n.jpg</a:t>
            </a:r>
            <a:endParaRPr lang="fr-BE" sz="2200" dirty="0" smtClean="0"/>
          </a:p>
          <a:p>
            <a:pPr marL="0" indent="0">
              <a:buNone/>
            </a:pPr>
            <a:r>
              <a:rPr lang="fr-BE" sz="2200" dirty="0">
                <a:hlinkClick r:id="rId4"/>
              </a:rPr>
              <a:t>https://</a:t>
            </a:r>
            <a:r>
              <a:rPr lang="fr-BE" sz="2200" dirty="0" smtClean="0">
                <a:hlinkClick r:id="rId4"/>
              </a:rPr>
              <a:t>www.wallfloweronline.com/wp-content/uploads/2012/08/WF-Multi-Colored-Butterfly-copy.jpg</a:t>
            </a:r>
            <a:endParaRPr lang="fr-BE" sz="2200" dirty="0" smtClean="0"/>
          </a:p>
          <a:p>
            <a:pPr marL="0" indent="0">
              <a:buNone/>
            </a:pPr>
            <a:r>
              <a:rPr lang="fr-BE" sz="2200">
                <a:hlinkClick r:id="rId5"/>
              </a:rPr>
              <a:t>http</a:t>
            </a:r>
            <a:r>
              <a:rPr lang="fr-BE" sz="2200">
                <a:hlinkClick r:id="rId5"/>
              </a:rPr>
              <a:t>://</a:t>
            </a:r>
            <a:r>
              <a:rPr lang="fr-BE" sz="2200" smtClean="0">
                <a:hlinkClick r:id="rId5"/>
              </a:rPr>
              <a:t>www.schooltv.nl/weekjournaal/mmbase/images/3621753</a:t>
            </a:r>
            <a:endParaRPr lang="fr-BE" sz="2200" smtClean="0"/>
          </a:p>
          <a:p>
            <a:pPr marL="0" indent="0">
              <a:buNone/>
            </a:pPr>
            <a:endParaRPr lang="fr-BE" sz="2200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0488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dirty="0" smtClean="0"/>
              <a:t>Symmetrie</a:t>
            </a:r>
            <a:r>
              <a:rPr lang="nl-BE" sz="8800" dirty="0" smtClean="0"/>
              <a:t> </a:t>
            </a:r>
            <a:endParaRPr lang="fr-BE" sz="8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nl-BE" sz="3800" dirty="0" smtClean="0"/>
              <a:t>Vind je symmetrieassen terug in volgende foto’s?</a:t>
            </a:r>
          </a:p>
          <a:p>
            <a:pPr lvl="1">
              <a:buFont typeface="Arial" charset="0"/>
              <a:buChar char="•"/>
            </a:pPr>
            <a:r>
              <a:rPr lang="nl-BE" sz="3400" dirty="0" smtClean="0"/>
              <a:t>Zo ja, hoeveel en waar? </a:t>
            </a:r>
            <a:endParaRPr lang="nl-BE" sz="3400" dirty="0"/>
          </a:p>
          <a:p>
            <a:pPr marL="0" indent="0">
              <a:buNone/>
            </a:pPr>
            <a:endParaRPr lang="fr-BE" sz="3800" dirty="0"/>
          </a:p>
        </p:txBody>
      </p:sp>
    </p:spTree>
    <p:extLst>
      <p:ext uri="{BB962C8B-B14F-4D97-AF65-F5344CB8AC3E}">
        <p14:creationId xmlns:p14="http://schemas.microsoft.com/office/powerpoint/2010/main" val="3817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06" y="133265"/>
            <a:ext cx="6713984" cy="671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4283968" y="0"/>
            <a:ext cx="504056" cy="684724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90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701857" cy="709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4572000" y="0"/>
            <a:ext cx="0" cy="7092627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87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oiiiiiiiiiii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2" y="-10008"/>
            <a:ext cx="7932548" cy="686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4577826" y="-10008"/>
            <a:ext cx="0" cy="686800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>
            <a:stCxn id="7170" idx="1"/>
          </p:cNvCxnSpPr>
          <p:nvPr/>
        </p:nvCxnSpPr>
        <p:spPr>
          <a:xfrm flipV="1">
            <a:off x="575982" y="3408106"/>
            <a:ext cx="7932548" cy="1589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2627784" y="0"/>
            <a:ext cx="4032448" cy="68580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2627784" y="0"/>
            <a:ext cx="3888432" cy="685800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575982" y="1124744"/>
            <a:ext cx="7932548" cy="43924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V="1">
            <a:off x="575982" y="1196752"/>
            <a:ext cx="7932548" cy="4392488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8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-1"/>
            <a:ext cx="4608512" cy="689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4404589" y="-2"/>
            <a:ext cx="0" cy="689123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37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08011"/>
            <a:ext cx="2933812" cy="493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Spiegelingen 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Wanneer krijg je hiermee te maken?</a:t>
            </a:r>
          </a:p>
          <a:p>
            <a:r>
              <a:rPr lang="nl-BE" dirty="0" smtClean="0"/>
              <a:t>Geef voorbeelden. 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4033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Eigenschappen spiegeling</a:t>
            </a:r>
            <a:endParaRPr lang="fr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De spiegeling is even groot en heeft dezelfde vorm als de figuur</a:t>
            </a:r>
            <a:endParaRPr lang="fr-BE" dirty="0"/>
          </a:p>
          <a:p>
            <a:pPr lvl="0"/>
            <a:r>
              <a:rPr lang="nl-NL" dirty="0"/>
              <a:t>Alle punten van figuur en spiegeling staan even ver van de spiegelas </a:t>
            </a:r>
            <a:endParaRPr lang="fr-BE" dirty="0"/>
          </a:p>
          <a:p>
            <a:pPr lvl="0"/>
            <a:r>
              <a:rPr lang="nl-NL" dirty="0"/>
              <a:t>Alle punten van de figuur worden loodrecht op de spiegelas gespiegeld</a:t>
            </a:r>
            <a:endParaRPr lang="fr-BE" dirty="0"/>
          </a:p>
          <a:p>
            <a:pPr lvl="0"/>
            <a:r>
              <a:rPr lang="nl-NL" dirty="0"/>
              <a:t>Links wordt rechts en omgekeerd</a:t>
            </a: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5112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Correcte spiegeling? </a:t>
            </a:r>
            <a:endParaRPr lang="fr-BE" dirty="0"/>
          </a:p>
        </p:txBody>
      </p:sp>
      <p:sp>
        <p:nvSpPr>
          <p:cNvPr id="4" name="Lachebekje 3"/>
          <p:cNvSpPr/>
          <p:nvPr/>
        </p:nvSpPr>
        <p:spPr>
          <a:xfrm>
            <a:off x="1115616" y="2708920"/>
            <a:ext cx="2304256" cy="2304256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60032"/>
            <a:ext cx="2402032" cy="240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Rechte verbindingslijn 6"/>
          <p:cNvCxnSpPr/>
          <p:nvPr/>
        </p:nvCxnSpPr>
        <p:spPr>
          <a:xfrm>
            <a:off x="4040358" y="2132856"/>
            <a:ext cx="0" cy="381642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2627784" y="3501008"/>
            <a:ext cx="2880320" cy="0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1619672" y="4365104"/>
            <a:ext cx="4824536" cy="0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4139952" y="2981063"/>
            <a:ext cx="0" cy="3600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>
            <a:off x="4139952" y="3341103"/>
            <a:ext cx="2880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3923928" y="2981063"/>
            <a:ext cx="0" cy="3600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>
            <a:off x="3635896" y="3329406"/>
            <a:ext cx="28803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6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92</Words>
  <Application>Microsoft Office PowerPoint</Application>
  <PresentationFormat>Diavoorstelling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  Spiegelingen en symmetrie</vt:lpstr>
      <vt:lpstr>Symmetrie </vt:lpstr>
      <vt:lpstr>PowerPoint-presentatie</vt:lpstr>
      <vt:lpstr>PowerPoint-presentatie</vt:lpstr>
      <vt:lpstr>oiiiiiiiiiii</vt:lpstr>
      <vt:lpstr>PowerPoint-presentatie</vt:lpstr>
      <vt:lpstr>Spiegelingen </vt:lpstr>
      <vt:lpstr>Eigenschappen spiegeling</vt:lpstr>
      <vt:lpstr>Correcte spiegeling? </vt:lpstr>
      <vt:lpstr>PowerPoint-presentatie</vt:lpstr>
      <vt:lpstr>Bronnen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Spiegelingen en symmetrie</dc:title>
  <dc:creator>Lionel</dc:creator>
  <cp:lastModifiedBy>Lionel</cp:lastModifiedBy>
  <cp:revision>11</cp:revision>
  <dcterms:created xsi:type="dcterms:W3CDTF">2013-04-06T12:29:08Z</dcterms:created>
  <dcterms:modified xsi:type="dcterms:W3CDTF">2013-05-19T20:05:42Z</dcterms:modified>
</cp:coreProperties>
</file>