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59" r:id="rId8"/>
    <p:sldId id="260" r:id="rId9"/>
    <p:sldId id="264" r:id="rId10"/>
    <p:sldId id="265" r:id="rId11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7E15-36A0-43D9-9310-13A584760663}" type="datetimeFigureOut">
              <a:rPr lang="nl-BE" smtClean="0"/>
              <a:t>6/06/2012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776E-14D5-4F5F-B393-BB0570C8C9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403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7E15-36A0-43D9-9310-13A584760663}" type="datetimeFigureOut">
              <a:rPr lang="nl-BE" smtClean="0"/>
              <a:t>6/06/2012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776E-14D5-4F5F-B393-BB0570C8C9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531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7E15-36A0-43D9-9310-13A584760663}" type="datetimeFigureOut">
              <a:rPr lang="nl-BE" smtClean="0"/>
              <a:t>6/06/2012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776E-14D5-4F5F-B393-BB0570C8C9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4430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7E15-36A0-43D9-9310-13A584760663}" type="datetimeFigureOut">
              <a:rPr lang="nl-BE" smtClean="0"/>
              <a:t>6/06/2012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776E-14D5-4F5F-B393-BB0570C8C9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671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7E15-36A0-43D9-9310-13A584760663}" type="datetimeFigureOut">
              <a:rPr lang="nl-BE" smtClean="0"/>
              <a:t>6/06/2012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776E-14D5-4F5F-B393-BB0570C8C9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583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7E15-36A0-43D9-9310-13A584760663}" type="datetimeFigureOut">
              <a:rPr lang="nl-BE" smtClean="0"/>
              <a:t>6/06/2012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776E-14D5-4F5F-B393-BB0570C8C9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42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7E15-36A0-43D9-9310-13A584760663}" type="datetimeFigureOut">
              <a:rPr lang="nl-BE" smtClean="0"/>
              <a:t>6/06/2012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776E-14D5-4F5F-B393-BB0570C8C9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6151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7E15-36A0-43D9-9310-13A584760663}" type="datetimeFigureOut">
              <a:rPr lang="nl-BE" smtClean="0"/>
              <a:t>6/06/2012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776E-14D5-4F5F-B393-BB0570C8C9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944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7E15-36A0-43D9-9310-13A584760663}" type="datetimeFigureOut">
              <a:rPr lang="nl-BE" smtClean="0"/>
              <a:t>6/06/2012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776E-14D5-4F5F-B393-BB0570C8C9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9360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7E15-36A0-43D9-9310-13A584760663}" type="datetimeFigureOut">
              <a:rPr lang="nl-BE" smtClean="0"/>
              <a:t>6/06/2012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776E-14D5-4F5F-B393-BB0570C8C9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18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7E15-36A0-43D9-9310-13A584760663}" type="datetimeFigureOut">
              <a:rPr lang="nl-BE" smtClean="0"/>
              <a:t>6/06/2012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776E-14D5-4F5F-B393-BB0570C8C9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4864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27E15-36A0-43D9-9310-13A584760663}" type="datetimeFigureOut">
              <a:rPr lang="nl-BE" smtClean="0"/>
              <a:t>6/06/2012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7776E-14D5-4F5F-B393-BB0570C8C9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457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schooltv.nl/beeldbank/clip/20021104_seksuelevoorlichting1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beeldbank/clip/20021104_seksuelevoorlichting02" TargetMode="External"/><Relationship Id="rId2" Type="http://schemas.openxmlformats.org/officeDocument/2006/relationships/hyperlink" Target="http://www.schooltv.nl/beeldbank/clip/20050209_ovulatie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www.schooltv.nl/beeldbank/clip/20050209_maandverb0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schooltv.nl/beeldbank/clip/20021104_seksuelevoorlichting0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251790"/>
          </a:xfrm>
        </p:spPr>
        <p:txBody>
          <a:bodyPr/>
          <a:lstStyle/>
          <a:p>
            <a:r>
              <a:rPr lang="nl-BE" b="1" dirty="0" smtClean="0"/>
              <a:t>Vrouwelijke geslachtsorganen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2457"/>
            <a:ext cx="5029096" cy="491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315" y="1268760"/>
            <a:ext cx="4408832" cy="545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2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voortplanting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hlinkClick r:id="rId2"/>
              </a:rPr>
              <a:t>http://</a:t>
            </a:r>
            <a:r>
              <a:rPr lang="nl-BE" dirty="0" smtClean="0">
                <a:hlinkClick r:id="rId2"/>
              </a:rPr>
              <a:t>www.schooltv.nl/beeldbank/clip/20021104_seksuelevoorlichting10</a:t>
            </a:r>
            <a:endParaRPr lang="nl-BE" dirty="0" smtClean="0"/>
          </a:p>
          <a:p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8943047" cy="320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18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956"/>
            <a:ext cx="5112568" cy="654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54" y="2780928"/>
            <a:ext cx="5074459" cy="385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62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Voortplantingsorganen vrouw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992888" cy="512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80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Menstruatiecyclus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268760"/>
            <a:ext cx="8027283" cy="510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79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868958"/>
          </a:xfrm>
        </p:spPr>
        <p:txBody>
          <a:bodyPr/>
          <a:lstStyle/>
          <a:p>
            <a:r>
              <a:rPr lang="nl-BE" dirty="0" smtClean="0"/>
              <a:t>Filmpjes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19872" y="1916832"/>
            <a:ext cx="5544616" cy="4525963"/>
          </a:xfrm>
        </p:spPr>
        <p:txBody>
          <a:bodyPr>
            <a:normAutofit/>
          </a:bodyPr>
          <a:lstStyle/>
          <a:p>
            <a:pPr marL="1828800" lvl="4" indent="0">
              <a:buNone/>
            </a:pPr>
            <a:r>
              <a:rPr lang="nl-BE" dirty="0" smtClean="0">
                <a:hlinkClick r:id="rId2"/>
              </a:rPr>
              <a:t>http://www.schooltv.nl/beeldbank/clip/20050209_ovulatie01</a:t>
            </a:r>
            <a:endParaRPr lang="nl-BE" dirty="0" smtClean="0"/>
          </a:p>
          <a:p>
            <a:pPr lvl="4"/>
            <a:endParaRPr lang="nl-BE" dirty="0" smtClean="0"/>
          </a:p>
          <a:p>
            <a:pPr marL="1828800" lvl="4" indent="0">
              <a:buNone/>
            </a:pPr>
            <a:r>
              <a:rPr lang="nl-BE" dirty="0" smtClean="0">
                <a:hlinkClick r:id="rId3"/>
              </a:rPr>
              <a:t>http://www.schooltv.nl/beeldbank/clip/20021104_seksuelevoorlichting02</a:t>
            </a:r>
            <a:endParaRPr lang="nl-BE" dirty="0" smtClean="0"/>
          </a:p>
          <a:p>
            <a:pPr marL="1828800" lvl="4" indent="0">
              <a:buNone/>
            </a:pPr>
            <a:endParaRPr lang="nl-BE" dirty="0"/>
          </a:p>
          <a:p>
            <a:pPr marL="1828800" lvl="4" indent="0">
              <a:buNone/>
            </a:pPr>
            <a:r>
              <a:rPr lang="nl-BE" dirty="0" smtClean="0">
                <a:hlinkClick r:id="rId4"/>
              </a:rPr>
              <a:t>http://www.schooltv.nl/beeldbank/clip/20050209_maandverb01</a:t>
            </a:r>
            <a:endParaRPr lang="nl-BE" dirty="0" smtClean="0"/>
          </a:p>
          <a:p>
            <a:pPr marL="1828800" lvl="4" indent="0">
              <a:buNone/>
            </a:pPr>
            <a:endParaRPr lang="nl-BE" dirty="0"/>
          </a:p>
          <a:p>
            <a:pPr marL="1828800" lvl="4" indent="0">
              <a:buNone/>
            </a:pPr>
            <a:endParaRPr lang="nl-BE" dirty="0" smtClean="0"/>
          </a:p>
          <a:p>
            <a:pPr marL="1828800" lvl="4" indent="0">
              <a:buNone/>
            </a:pPr>
            <a:endParaRPr lang="nl-BE" dirty="0"/>
          </a:p>
          <a:p>
            <a:pPr marL="1828800" lvl="4" indent="0">
              <a:buNone/>
            </a:pPr>
            <a:endParaRPr lang="nl-B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507992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1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Mannelijke geslachtsorganen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3"/>
            <a:ext cx="4817613" cy="511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8029"/>
            <a:ext cx="4176464" cy="518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07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964488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39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Filmpje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2548880"/>
          </a:xfrm>
        </p:spPr>
        <p:txBody>
          <a:bodyPr/>
          <a:lstStyle/>
          <a:p>
            <a:r>
              <a:rPr lang="nl-BE" dirty="0" smtClean="0">
                <a:hlinkClick r:id="rId2"/>
              </a:rPr>
              <a:t>http://www.schooltv.nl/beeldbank/clip/20021104_seksuelevoorlichting05</a:t>
            </a:r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3014397"/>
            <a:ext cx="3528392" cy="344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90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Zaadlozing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4971737" cy="348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257" y="2324672"/>
            <a:ext cx="3920743" cy="351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73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27</Words>
  <Application>Microsoft Office PowerPoint</Application>
  <PresentationFormat>Diavoorstelling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Kantoorthema</vt:lpstr>
      <vt:lpstr>Vrouwelijke geslachtsorganen</vt:lpstr>
      <vt:lpstr>PowerPoint-presentatie</vt:lpstr>
      <vt:lpstr>Voortplantingsorganen vrouw</vt:lpstr>
      <vt:lpstr>Menstruatiecyclus</vt:lpstr>
      <vt:lpstr>Filmpjes</vt:lpstr>
      <vt:lpstr>Mannelijke geslachtsorganen</vt:lpstr>
      <vt:lpstr>PowerPoint-presentatie</vt:lpstr>
      <vt:lpstr>Filmpje</vt:lpstr>
      <vt:lpstr>Zaadlozing</vt:lpstr>
      <vt:lpstr>De voortplanting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Vrouwelijke geslachtsorganen</dc:title>
  <dc:creator>Frederic</dc:creator>
  <cp:lastModifiedBy>Frederic</cp:lastModifiedBy>
  <cp:revision>5</cp:revision>
  <dcterms:created xsi:type="dcterms:W3CDTF">2012-06-06T08:17:39Z</dcterms:created>
  <dcterms:modified xsi:type="dcterms:W3CDTF">2012-06-06T20:57:16Z</dcterms:modified>
</cp:coreProperties>
</file>