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637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01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683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28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012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431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426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89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2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69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8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D960-DDEE-49E3-8DCF-0BE0B9F14C0C}" type="datetimeFigureOut">
              <a:rPr lang="nl-BE" smtClean="0"/>
              <a:t>22/05/2012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E04F-305B-46AD-B8ED-A5829E560E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70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9AHLeeM_QuU?version=3&amp;hl=nl_NL&amp;rel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nl-BE" sz="6600" b="1" dirty="0" err="1" smtClean="0"/>
              <a:t>Technologica</a:t>
            </a:r>
            <a:endParaRPr lang="nl-BE" sz="6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8" y="1628800"/>
            <a:ext cx="333231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23" y="1628800"/>
            <a:ext cx="4826160" cy="31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41" y="4763506"/>
            <a:ext cx="4793233" cy="176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5400" b="1" dirty="0" smtClean="0"/>
              <a:t>GIP = geïntegreerde proef</a:t>
            </a:r>
            <a:endParaRPr lang="nl-BE" sz="5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Laatstejaars BSO / TSO</a:t>
            </a:r>
          </a:p>
          <a:p>
            <a:r>
              <a:rPr lang="nl-BE" dirty="0" smtClean="0"/>
              <a:t>GIP =  Technisch werkstuk</a:t>
            </a:r>
            <a:endParaRPr lang="nl-BE" dirty="0"/>
          </a:p>
        </p:txBody>
      </p:sp>
      <p:pic>
        <p:nvPicPr>
          <p:cNvPr id="5" name="9AHLeeM_QuU?version=3&amp;hl=nl_NL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9752" y="2924944"/>
            <a:ext cx="4884374" cy="36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438"/>
            <a:ext cx="9128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/>
              <a:t>B</a:t>
            </a:r>
            <a:r>
              <a:rPr lang="nl-BE" dirty="0" smtClean="0"/>
              <a:t>ehoefteprobleem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5013176"/>
            <a:ext cx="4906888" cy="125700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Kou aan de oren?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515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Creatieve ideeën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Muts? </a:t>
            </a:r>
            <a:r>
              <a:rPr lang="nl-BE" dirty="0" err="1" smtClean="0"/>
              <a:t>Oorverwarmers</a:t>
            </a:r>
            <a:r>
              <a:rPr lang="nl-BE" dirty="0" smtClean="0"/>
              <a:t>? </a:t>
            </a:r>
            <a:r>
              <a:rPr lang="nl-BE" u="sng" dirty="0" smtClean="0"/>
              <a:t>Haarband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70" y="4437112"/>
            <a:ext cx="2903225" cy="197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7979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462824"/>
            <a:ext cx="2585507" cy="22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11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" y="0"/>
            <a:ext cx="91130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Materiaalkeuze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Milieubewust?</a:t>
            </a:r>
          </a:p>
          <a:p>
            <a:pPr marL="0" indent="0">
              <a:buNone/>
            </a:pPr>
            <a:r>
              <a:rPr lang="nl-BE" dirty="0" smtClean="0"/>
              <a:t>Fleece?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57149"/>
            <a:ext cx="2411760" cy="264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8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Uitwerking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Technisch inzicht : patroon, naaimachine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5180" y="2211282"/>
            <a:ext cx="3145623" cy="471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74" y="2996951"/>
            <a:ext cx="4194166" cy="31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9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Toepassen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Veilig, geen jeuk, spant niet te veel?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025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</Words>
  <Application>Microsoft Office PowerPoint</Application>
  <PresentationFormat>Diavoorstelling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Technologica</vt:lpstr>
      <vt:lpstr>GIP = geïntegreerde proef</vt:lpstr>
      <vt:lpstr> Behoefteprobleem</vt:lpstr>
      <vt:lpstr>Creatieve ideeën</vt:lpstr>
      <vt:lpstr>Materiaalkeuze</vt:lpstr>
      <vt:lpstr>Uitwerking</vt:lpstr>
      <vt:lpstr>Toepassen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</dc:title>
  <dc:creator>Frederic</dc:creator>
  <cp:lastModifiedBy>Frederic</cp:lastModifiedBy>
  <cp:revision>7</cp:revision>
  <dcterms:created xsi:type="dcterms:W3CDTF">2012-05-22T19:03:59Z</dcterms:created>
  <dcterms:modified xsi:type="dcterms:W3CDTF">2012-05-22T20:37:26Z</dcterms:modified>
</cp:coreProperties>
</file>