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6" r:id="rId5"/>
    <p:sldId id="259" r:id="rId6"/>
    <p:sldId id="280" r:id="rId7"/>
    <p:sldId id="260" r:id="rId8"/>
    <p:sldId id="277" r:id="rId9"/>
    <p:sldId id="261" r:id="rId10"/>
    <p:sldId id="278" r:id="rId11"/>
    <p:sldId id="262" r:id="rId12"/>
    <p:sldId id="263" r:id="rId13"/>
    <p:sldId id="264" r:id="rId14"/>
    <p:sldId id="281" r:id="rId15"/>
    <p:sldId id="265" r:id="rId16"/>
    <p:sldId id="266" r:id="rId17"/>
    <p:sldId id="267" r:id="rId18"/>
    <p:sldId id="282" r:id="rId19"/>
    <p:sldId id="268" r:id="rId20"/>
    <p:sldId id="269" r:id="rId21"/>
    <p:sldId id="283" r:id="rId22"/>
    <p:sldId id="273" r:id="rId23"/>
    <p:sldId id="270" r:id="rId24"/>
    <p:sldId id="271" r:id="rId25"/>
    <p:sldId id="272" r:id="rId26"/>
    <p:sldId id="274" r:id="rId27"/>
    <p:sldId id="275" r:id="rId28"/>
    <p:sldId id="279" r:id="rId29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B56C5-EA5E-44E1-A420-672F0C3CD110}" type="datetimeFigureOut">
              <a:rPr lang="nl-BE" smtClean="0"/>
              <a:t>20/05/2012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EA6CB-B1CF-4595-A1E8-5ECD6566F53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0389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B56C5-EA5E-44E1-A420-672F0C3CD110}" type="datetimeFigureOut">
              <a:rPr lang="nl-BE" smtClean="0"/>
              <a:t>20/05/2012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EA6CB-B1CF-4595-A1E8-5ECD6566F53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6448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B56C5-EA5E-44E1-A420-672F0C3CD110}" type="datetimeFigureOut">
              <a:rPr lang="nl-BE" smtClean="0"/>
              <a:t>20/05/2012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EA6CB-B1CF-4595-A1E8-5ECD6566F53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12334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B56C5-EA5E-44E1-A420-672F0C3CD110}" type="datetimeFigureOut">
              <a:rPr lang="nl-BE" smtClean="0"/>
              <a:t>20/05/2012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EA6CB-B1CF-4595-A1E8-5ECD6566F53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55626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B56C5-EA5E-44E1-A420-672F0C3CD110}" type="datetimeFigureOut">
              <a:rPr lang="nl-BE" smtClean="0"/>
              <a:t>20/05/2012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EA6CB-B1CF-4595-A1E8-5ECD6566F53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12261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B56C5-EA5E-44E1-A420-672F0C3CD110}" type="datetimeFigureOut">
              <a:rPr lang="nl-BE" smtClean="0"/>
              <a:t>20/05/2012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EA6CB-B1CF-4595-A1E8-5ECD6566F53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95158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B56C5-EA5E-44E1-A420-672F0C3CD110}" type="datetimeFigureOut">
              <a:rPr lang="nl-BE" smtClean="0"/>
              <a:t>20/05/2012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EA6CB-B1CF-4595-A1E8-5ECD6566F53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5864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B56C5-EA5E-44E1-A420-672F0C3CD110}" type="datetimeFigureOut">
              <a:rPr lang="nl-BE" smtClean="0"/>
              <a:t>20/05/2012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EA6CB-B1CF-4595-A1E8-5ECD6566F53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04494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B56C5-EA5E-44E1-A420-672F0C3CD110}" type="datetimeFigureOut">
              <a:rPr lang="nl-BE" smtClean="0"/>
              <a:t>20/05/2012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EA6CB-B1CF-4595-A1E8-5ECD6566F53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18526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B56C5-EA5E-44E1-A420-672F0C3CD110}" type="datetimeFigureOut">
              <a:rPr lang="nl-BE" smtClean="0"/>
              <a:t>20/05/2012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EA6CB-B1CF-4595-A1E8-5ECD6566F53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68937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B56C5-EA5E-44E1-A420-672F0C3CD110}" type="datetimeFigureOut">
              <a:rPr lang="nl-BE" smtClean="0"/>
              <a:t>20/05/2012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EA6CB-B1CF-4595-A1E8-5ECD6566F53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87688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CB56C5-EA5E-44E1-A420-672F0C3CD110}" type="datetimeFigureOut">
              <a:rPr lang="nl-BE" smtClean="0"/>
              <a:t>20/05/2012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BEA6CB-B1CF-4595-A1E8-5ECD6566F53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1998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http://www.youtube.com/v/5XJwiCDgOL4?version=3&amp;hl=nl_NL&amp;rel=0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http://www.youtube.com/v/LpellUKplVc?version=3&amp;hl=nl_NL&amp;rel=0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http://www.youtube.com/v/B3-pXSCx0fg?version=3&amp;hl=nl_NL&amp;rel=0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http://www.youtube.com/v/XVD7nKKXzOA?version=3&amp;hl=nl_NL&amp;rel=0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www.schooltv.nl/beeldbank/clip/20061221_kernfusie01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http://www.youtube.com/v/91czxdGS3cc?version=3&amp;hl=nl_NL&amp;rel=0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http://www.youtube.com/v/qzCCOXWscgg?version=3&amp;hl=nl_NL&amp;rel=0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http://www.youtube.com/v/2aeawSXy49g?version=3&amp;hl=nl_NL&amp;rel=0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328" y="20826"/>
            <a:ext cx="9198826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-125328" y="0"/>
            <a:ext cx="7772400" cy="1470025"/>
          </a:xfrm>
        </p:spPr>
        <p:txBody>
          <a:bodyPr/>
          <a:lstStyle/>
          <a:p>
            <a:endParaRPr lang="nl-BE" sz="66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79512" y="260648"/>
            <a:ext cx="6400800" cy="987896"/>
          </a:xfrm>
        </p:spPr>
        <p:txBody>
          <a:bodyPr>
            <a:noAutofit/>
          </a:bodyPr>
          <a:lstStyle/>
          <a:p>
            <a:r>
              <a:rPr lang="nl-BE" sz="4400" u="sng" dirty="0" smtClean="0"/>
              <a:t>Meester Frederic presents</a:t>
            </a:r>
            <a:endParaRPr lang="nl-BE" sz="4400" u="sng" dirty="0"/>
          </a:p>
        </p:txBody>
      </p:sp>
    </p:spTree>
    <p:extLst>
      <p:ext uri="{BB962C8B-B14F-4D97-AF65-F5344CB8AC3E}">
        <p14:creationId xmlns:p14="http://schemas.microsoft.com/office/powerpoint/2010/main" val="104077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Video werking waterkrachtcentrale</a:t>
            </a:r>
            <a:endParaRPr lang="nl-BE" dirty="0"/>
          </a:p>
        </p:txBody>
      </p:sp>
      <p:pic>
        <p:nvPicPr>
          <p:cNvPr id="4" name="5XJwiCDgOL4?version=3&amp;hl=nl_NL&amp;rel=0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47664" y="1700808"/>
            <a:ext cx="5906443" cy="442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278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9" y="0"/>
            <a:ext cx="915659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b="1" dirty="0" smtClean="0"/>
              <a:t>Voor- en nadelen waterkrachtcentrale</a:t>
            </a:r>
            <a:endParaRPr lang="nl-BE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9552" y="2636912"/>
            <a:ext cx="7571184" cy="3052936"/>
          </a:xfrm>
        </p:spPr>
        <p:txBody>
          <a:bodyPr/>
          <a:lstStyle/>
          <a:p>
            <a:r>
              <a:rPr lang="nl-BE" dirty="0" smtClean="0"/>
              <a:t>+ productie energie = goedkoop</a:t>
            </a:r>
          </a:p>
          <a:p>
            <a:endParaRPr lang="nl-BE" dirty="0" smtClean="0"/>
          </a:p>
          <a:p>
            <a:r>
              <a:rPr lang="nl-BE" dirty="0" smtClean="0"/>
              <a:t>- </a:t>
            </a:r>
            <a:r>
              <a:rPr lang="nl-BE" dirty="0" smtClean="0">
                <a:solidFill>
                  <a:srgbClr val="C00000"/>
                </a:solidFill>
              </a:rPr>
              <a:t>grote invloed op milieu door stuwmeer</a:t>
            </a:r>
          </a:p>
          <a:p>
            <a:endParaRPr lang="nl-BE" dirty="0" smtClean="0"/>
          </a:p>
          <a:p>
            <a:pPr marL="0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21058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638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6600" b="1" dirty="0" smtClean="0"/>
              <a:t>Windkrachtcentrale</a:t>
            </a:r>
            <a:endParaRPr lang="nl-BE" sz="66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95936" y="2276872"/>
            <a:ext cx="4968552" cy="2647467"/>
          </a:xfrm>
        </p:spPr>
        <p:txBody>
          <a:bodyPr>
            <a:normAutofit lnSpcReduction="10000"/>
          </a:bodyPr>
          <a:lstStyle/>
          <a:p>
            <a:r>
              <a:rPr lang="nl-BE" dirty="0" smtClean="0"/>
              <a:t>Wind zet bladen windmolen in beweging.</a:t>
            </a:r>
          </a:p>
          <a:p>
            <a:pPr marL="0" indent="0">
              <a:buNone/>
            </a:pPr>
            <a:endParaRPr lang="nl-BE" dirty="0" smtClean="0"/>
          </a:p>
          <a:p>
            <a:r>
              <a:rPr lang="nl-BE" dirty="0" smtClean="0"/>
              <a:t>Windgenerator zet die om in elektriciteit.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94593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846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Voor- en nadelen windenergie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916833"/>
            <a:ext cx="8229600" cy="3960440"/>
          </a:xfrm>
        </p:spPr>
        <p:txBody>
          <a:bodyPr/>
          <a:lstStyle/>
          <a:p>
            <a:r>
              <a:rPr lang="nl-BE" dirty="0" smtClean="0"/>
              <a:t>+ wind = onuitputtelijk</a:t>
            </a:r>
          </a:p>
          <a:p>
            <a:r>
              <a:rPr lang="nl-BE" dirty="0" smtClean="0"/>
              <a:t>+ geen rook of luchtvervuilende stoffen.</a:t>
            </a:r>
          </a:p>
          <a:p>
            <a:r>
              <a:rPr lang="nl-BE" dirty="0" smtClean="0"/>
              <a:t>- </a:t>
            </a:r>
            <a:r>
              <a:rPr lang="nl-BE" dirty="0" smtClean="0">
                <a:solidFill>
                  <a:srgbClr val="C00000"/>
                </a:solidFill>
              </a:rPr>
              <a:t>veel nodig </a:t>
            </a:r>
          </a:p>
          <a:p>
            <a:r>
              <a:rPr lang="nl-BE" dirty="0" smtClean="0"/>
              <a:t>- </a:t>
            </a:r>
            <a:r>
              <a:rPr lang="nl-BE" dirty="0" smtClean="0">
                <a:solidFill>
                  <a:srgbClr val="C00000"/>
                </a:solidFill>
              </a:rPr>
              <a:t>wind moet / niet alle plaatsen geschikt</a:t>
            </a:r>
          </a:p>
          <a:p>
            <a:r>
              <a:rPr lang="nl-BE" dirty="0" smtClean="0"/>
              <a:t>- </a:t>
            </a:r>
            <a:r>
              <a:rPr lang="nl-BE" dirty="0" smtClean="0">
                <a:solidFill>
                  <a:srgbClr val="C00000"/>
                </a:solidFill>
              </a:rPr>
              <a:t>gevaar voor vogels</a:t>
            </a:r>
          </a:p>
          <a:p>
            <a:r>
              <a:rPr lang="nl-BE" dirty="0" smtClean="0"/>
              <a:t>- </a:t>
            </a:r>
            <a:r>
              <a:rPr lang="nl-BE" dirty="0" smtClean="0">
                <a:solidFill>
                  <a:srgbClr val="C00000"/>
                </a:solidFill>
              </a:rPr>
              <a:t>maken lawaai</a:t>
            </a:r>
            <a:endParaRPr lang="nl-BE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11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Video windmolens aan zee</a:t>
            </a:r>
            <a:endParaRPr lang="nl-BE" dirty="0"/>
          </a:p>
        </p:txBody>
      </p:sp>
      <p:pic>
        <p:nvPicPr>
          <p:cNvPr id="4" name="LpellUKplVc?version=3&amp;hl=nl_NL&amp;rel=0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691680" y="1628800"/>
            <a:ext cx="5904656" cy="4428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598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6600" b="1" dirty="0" smtClean="0"/>
              <a:t>Aardcentrale</a:t>
            </a:r>
            <a:endParaRPr lang="nl-BE" sz="66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12776"/>
            <a:ext cx="8900233" cy="5277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75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7879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4595" y="0"/>
            <a:ext cx="8229600" cy="1143000"/>
          </a:xfrm>
        </p:spPr>
        <p:txBody>
          <a:bodyPr/>
          <a:lstStyle/>
          <a:p>
            <a:r>
              <a:rPr lang="nl-BE" b="1" dirty="0" smtClean="0"/>
              <a:t>Werking aardcentrale</a:t>
            </a:r>
            <a:endParaRPr lang="nl-BE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23528" y="1268760"/>
            <a:ext cx="8229600" cy="4525963"/>
          </a:xfrm>
        </p:spPr>
        <p:txBody>
          <a:bodyPr/>
          <a:lstStyle/>
          <a:p>
            <a:r>
              <a:rPr lang="nl-BE" dirty="0" smtClean="0"/>
              <a:t>Water wordt verwarmd door de warmte binnen de aarde.</a:t>
            </a:r>
          </a:p>
          <a:p>
            <a:r>
              <a:rPr lang="nl-BE" dirty="0" smtClean="0"/>
              <a:t>Stoom laat turbine draaien : mechanische energie.</a:t>
            </a:r>
          </a:p>
          <a:p>
            <a:r>
              <a:rPr lang="nl-BE" dirty="0" err="1" smtClean="0"/>
              <a:t>Alternator</a:t>
            </a:r>
            <a:r>
              <a:rPr lang="nl-BE" dirty="0" smtClean="0"/>
              <a:t> (soort dynamo) zet mechanische energie om in elektriciteit.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39971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" y="0"/>
            <a:ext cx="9207867" cy="6813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Voor – en nadelen aardcentrale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+ geen luchtvervuilende stoffen</a:t>
            </a:r>
          </a:p>
          <a:p>
            <a:r>
              <a:rPr lang="nl-BE" dirty="0" smtClean="0"/>
              <a:t>- </a:t>
            </a:r>
            <a:r>
              <a:rPr lang="nl-BE" dirty="0" smtClean="0">
                <a:solidFill>
                  <a:srgbClr val="C00000"/>
                </a:solidFill>
              </a:rPr>
              <a:t>hoge onderhoudskosten</a:t>
            </a:r>
          </a:p>
          <a:p>
            <a:r>
              <a:rPr lang="nl-BE" dirty="0" smtClean="0"/>
              <a:t>- </a:t>
            </a:r>
            <a:r>
              <a:rPr lang="nl-BE" dirty="0" smtClean="0">
                <a:solidFill>
                  <a:srgbClr val="C00000"/>
                </a:solidFill>
              </a:rPr>
              <a:t>niet alle plaatsen geschikt</a:t>
            </a:r>
          </a:p>
          <a:p>
            <a:r>
              <a:rPr lang="nl-BE" dirty="0" smtClean="0"/>
              <a:t>- </a:t>
            </a:r>
            <a:r>
              <a:rPr lang="nl-BE" dirty="0" smtClean="0">
                <a:solidFill>
                  <a:srgbClr val="C00000"/>
                </a:solidFill>
              </a:rPr>
              <a:t>vervuiling grondwater?</a:t>
            </a:r>
            <a:endParaRPr lang="nl-BE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18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Video verwarmen met aardwarmte</a:t>
            </a:r>
            <a:endParaRPr lang="nl-BE" dirty="0"/>
          </a:p>
        </p:txBody>
      </p:sp>
      <p:pic>
        <p:nvPicPr>
          <p:cNvPr id="4" name="B3-pXSCx0fg?version=3&amp;hl=nl_NL&amp;rel=0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835696" y="1772816"/>
            <a:ext cx="5472608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65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9144000" cy="5301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6600" b="1" dirty="0" smtClean="0"/>
              <a:t>Zonnepanelencentrale</a:t>
            </a:r>
            <a:endParaRPr lang="nl-BE" sz="66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944413"/>
            <a:ext cx="8229600" cy="4525963"/>
          </a:xfrm>
        </p:spPr>
        <p:txBody>
          <a:bodyPr/>
          <a:lstStyle/>
          <a:p>
            <a:r>
              <a:rPr lang="nl-BE" dirty="0" smtClean="0"/>
              <a:t>Zonnepanelen zetten zonne-energie om in elektrische energie.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16780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339" y="26977"/>
            <a:ext cx="9231844" cy="6594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BE" sz="6600" b="1" dirty="0"/>
              <a:t>S</a:t>
            </a:r>
            <a:r>
              <a:rPr lang="nl-BE" sz="6600" b="1" dirty="0" smtClean="0"/>
              <a:t>teenkoolcentrale</a:t>
            </a:r>
            <a:br>
              <a:rPr lang="nl-BE" sz="6600" b="1" dirty="0" smtClean="0"/>
            </a:br>
            <a:r>
              <a:rPr lang="nl-BE" sz="6600" b="1" dirty="0" smtClean="0"/>
              <a:t>Aardgascentrale</a:t>
            </a:r>
            <a:endParaRPr lang="nl-BE" sz="66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9552" y="2060848"/>
            <a:ext cx="8229600" cy="4248472"/>
          </a:xfrm>
        </p:spPr>
        <p:txBody>
          <a:bodyPr/>
          <a:lstStyle/>
          <a:p>
            <a:r>
              <a:rPr lang="nl-BE" dirty="0" smtClean="0"/>
              <a:t>Water wordt verwarmd door verbranding steenkool /aardgas.</a:t>
            </a:r>
          </a:p>
          <a:p>
            <a:r>
              <a:rPr lang="nl-BE" dirty="0" smtClean="0"/>
              <a:t>Stoom laat turbine draaien : mechanische energie</a:t>
            </a:r>
          </a:p>
          <a:p>
            <a:r>
              <a:rPr lang="nl-BE" dirty="0" err="1" smtClean="0"/>
              <a:t>Alternator</a:t>
            </a:r>
            <a:r>
              <a:rPr lang="nl-BE" dirty="0" smtClean="0"/>
              <a:t> (soort dynamo) zet mechanische energie om in elektriciteit.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25139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94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 smtClean="0"/>
              <a:t>Voor – en nadelen</a:t>
            </a:r>
            <a:endParaRPr lang="nl-BE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525963"/>
          </a:xfrm>
        </p:spPr>
        <p:txBody>
          <a:bodyPr/>
          <a:lstStyle/>
          <a:p>
            <a:r>
              <a:rPr lang="nl-BE" dirty="0" smtClean="0"/>
              <a:t>+ weinig onderhoud</a:t>
            </a:r>
          </a:p>
          <a:p>
            <a:r>
              <a:rPr lang="nl-BE" dirty="0" smtClean="0"/>
              <a:t>+ produceren geen giftige stoffen</a:t>
            </a:r>
          </a:p>
          <a:p>
            <a:r>
              <a:rPr lang="nl-BE" dirty="0" smtClean="0"/>
              <a:t>- </a:t>
            </a:r>
            <a:r>
              <a:rPr lang="nl-BE" dirty="0" smtClean="0">
                <a:solidFill>
                  <a:srgbClr val="C00000"/>
                </a:solidFill>
              </a:rPr>
              <a:t>materiaal = duur</a:t>
            </a:r>
          </a:p>
          <a:p>
            <a:r>
              <a:rPr lang="nl-BE" dirty="0" smtClean="0"/>
              <a:t>- </a:t>
            </a:r>
            <a:r>
              <a:rPr lang="nl-BE" dirty="0" smtClean="0">
                <a:solidFill>
                  <a:srgbClr val="C00000"/>
                </a:solidFill>
              </a:rPr>
              <a:t>niet altijd even efficiënt</a:t>
            </a:r>
          </a:p>
          <a:p>
            <a:r>
              <a:rPr lang="nl-BE" dirty="0" smtClean="0"/>
              <a:t>- </a:t>
            </a:r>
            <a:r>
              <a:rPr lang="nl-BE" dirty="0" smtClean="0">
                <a:solidFill>
                  <a:srgbClr val="C00000"/>
                </a:solidFill>
              </a:rPr>
              <a:t>‘s nachts geen productie energie</a:t>
            </a:r>
            <a:endParaRPr lang="nl-BE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9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Video zonnepaneel /zonneboiler</a:t>
            </a:r>
            <a:endParaRPr lang="nl-BE" dirty="0"/>
          </a:p>
        </p:txBody>
      </p:sp>
      <p:pic>
        <p:nvPicPr>
          <p:cNvPr id="4" name="XVD7nKKXzOA?version=3&amp;hl=nl_NL&amp;rel=0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691680" y="1700808"/>
            <a:ext cx="5760640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489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578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sz="6600" b="1" dirty="0" smtClean="0"/>
              <a:t>Toekomst?</a:t>
            </a:r>
            <a:br>
              <a:rPr lang="nl-BE" sz="6600" b="1" dirty="0" smtClean="0"/>
            </a:br>
            <a:r>
              <a:rPr lang="nl-BE" sz="6600" b="1" dirty="0" smtClean="0"/>
              <a:t>Zonnespiegelcentrale</a:t>
            </a:r>
            <a:endParaRPr lang="nl-BE" sz="66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22438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2" y="0"/>
            <a:ext cx="9138265" cy="6813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 smtClean="0"/>
              <a:t>Werking zonnespiegelcentrale</a:t>
            </a:r>
            <a:endParaRPr lang="nl-BE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Spiegels volgen zon.</a:t>
            </a:r>
          </a:p>
          <a:p>
            <a:r>
              <a:rPr lang="nl-BE" dirty="0" smtClean="0"/>
              <a:t>Reflecteren zonnestralen op ketel met water.</a:t>
            </a:r>
          </a:p>
          <a:p>
            <a:r>
              <a:rPr lang="nl-BE" dirty="0" smtClean="0"/>
              <a:t>Water wordt verwarmd door de warmte binnen de aarde.</a:t>
            </a:r>
          </a:p>
          <a:p>
            <a:r>
              <a:rPr lang="nl-BE" dirty="0" smtClean="0"/>
              <a:t>Stoom laat turbine draaien : mechanische energie.</a:t>
            </a:r>
          </a:p>
          <a:p>
            <a:r>
              <a:rPr lang="nl-BE" dirty="0" err="1" smtClean="0"/>
              <a:t>Alternator</a:t>
            </a:r>
            <a:r>
              <a:rPr lang="nl-BE" dirty="0" smtClean="0"/>
              <a:t> (soort dynamo) zet mechanische energie om in elektriciteit.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50784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49" y="3933056"/>
            <a:ext cx="9104951" cy="2924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 smtClean="0"/>
              <a:t>Voor- en nadelen</a:t>
            </a:r>
            <a:endParaRPr lang="nl-BE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+ geen brandstof nodig</a:t>
            </a:r>
          </a:p>
          <a:p>
            <a:r>
              <a:rPr lang="nl-BE" dirty="0" smtClean="0"/>
              <a:t>+ gee</a:t>
            </a:r>
            <a:r>
              <a:rPr lang="nl-BE" dirty="0"/>
              <a:t>n</a:t>
            </a:r>
            <a:r>
              <a:rPr lang="nl-BE" dirty="0" smtClean="0"/>
              <a:t> giftige stoffen</a:t>
            </a:r>
          </a:p>
          <a:p>
            <a:r>
              <a:rPr lang="nl-BE" dirty="0" smtClean="0"/>
              <a:t>- </a:t>
            </a:r>
            <a:r>
              <a:rPr lang="nl-BE" dirty="0" smtClean="0">
                <a:solidFill>
                  <a:srgbClr val="C00000"/>
                </a:solidFill>
              </a:rPr>
              <a:t>enkel in gebieden veel zon</a:t>
            </a:r>
          </a:p>
          <a:p>
            <a:r>
              <a:rPr lang="nl-BE" dirty="0" smtClean="0"/>
              <a:t>- </a:t>
            </a:r>
            <a:r>
              <a:rPr lang="nl-BE" dirty="0" smtClean="0">
                <a:solidFill>
                  <a:srgbClr val="C00000"/>
                </a:solidFill>
              </a:rPr>
              <a:t>duur</a:t>
            </a:r>
          </a:p>
          <a:p>
            <a:pPr marL="0" indent="0">
              <a:buNone/>
            </a:pPr>
            <a:endParaRPr lang="nl-BE" dirty="0" smtClean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2840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BE" sz="6600" b="1" dirty="0" smtClean="0"/>
              <a:t>Toekomst</a:t>
            </a:r>
            <a:br>
              <a:rPr lang="nl-BE" sz="6600" b="1" dirty="0" smtClean="0"/>
            </a:br>
            <a:r>
              <a:rPr lang="nl-BE" sz="6600" b="1" dirty="0" smtClean="0"/>
              <a:t>Kernfusiecentrale</a:t>
            </a:r>
            <a:endParaRPr lang="nl-BE" sz="66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78147"/>
            <a:ext cx="4123002" cy="3687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526262"/>
            <a:ext cx="3943350" cy="359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264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 smtClean="0"/>
              <a:t>Werking</a:t>
            </a:r>
            <a:endParaRPr lang="nl-BE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Water wordt verwarmd door de ‘ontploffingen van de </a:t>
            </a:r>
            <a:r>
              <a:rPr lang="nl-BE" dirty="0" err="1" smtClean="0">
                <a:solidFill>
                  <a:srgbClr val="FF0000"/>
                </a:solidFill>
              </a:rPr>
              <a:t>minizon</a:t>
            </a:r>
            <a:r>
              <a:rPr lang="nl-BE" dirty="0" smtClean="0"/>
              <a:t>’.</a:t>
            </a:r>
          </a:p>
          <a:p>
            <a:r>
              <a:rPr lang="nl-BE" dirty="0" smtClean="0"/>
              <a:t>Stoom laat turbine draaien : mechanische energie.</a:t>
            </a:r>
          </a:p>
          <a:p>
            <a:r>
              <a:rPr lang="nl-BE" dirty="0" err="1" smtClean="0"/>
              <a:t>Alternator</a:t>
            </a:r>
            <a:r>
              <a:rPr lang="nl-BE" dirty="0" smtClean="0"/>
              <a:t> (soort dynamo) zet mechanische energie om in elektriciteit</a:t>
            </a:r>
            <a:endParaRPr lang="nl-BE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365104"/>
            <a:ext cx="3059832" cy="2236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468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 smtClean="0"/>
              <a:t>Voor- en nadelen kernfusie</a:t>
            </a:r>
            <a:endParaRPr lang="nl-BE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+ veel elektrisch vermogen</a:t>
            </a:r>
          </a:p>
          <a:p>
            <a:r>
              <a:rPr lang="nl-BE" dirty="0" smtClean="0"/>
              <a:t>+ geen radioactief afval</a:t>
            </a:r>
          </a:p>
          <a:p>
            <a:r>
              <a:rPr lang="nl-BE" dirty="0" smtClean="0"/>
              <a:t>+ geen vervuiling</a:t>
            </a:r>
          </a:p>
          <a:p>
            <a:r>
              <a:rPr lang="nl-BE" dirty="0" smtClean="0"/>
              <a:t>- </a:t>
            </a:r>
            <a:r>
              <a:rPr lang="nl-BE" dirty="0" smtClean="0">
                <a:solidFill>
                  <a:srgbClr val="C00000"/>
                </a:solidFill>
              </a:rPr>
              <a:t>techniek complex</a:t>
            </a:r>
          </a:p>
          <a:p>
            <a:r>
              <a:rPr lang="nl-BE" dirty="0" smtClean="0"/>
              <a:t>- </a:t>
            </a:r>
            <a:r>
              <a:rPr lang="nl-BE" dirty="0" smtClean="0">
                <a:solidFill>
                  <a:srgbClr val="C00000"/>
                </a:solidFill>
              </a:rPr>
              <a:t>technologie duur</a:t>
            </a:r>
          </a:p>
          <a:p>
            <a:r>
              <a:rPr lang="nl-BE" dirty="0" smtClean="0"/>
              <a:t>- </a:t>
            </a:r>
            <a:r>
              <a:rPr lang="nl-BE" dirty="0" smtClean="0">
                <a:solidFill>
                  <a:srgbClr val="C00000"/>
                </a:solidFill>
              </a:rPr>
              <a:t>pas in 2050</a:t>
            </a:r>
            <a:endParaRPr lang="nl-BE" dirty="0">
              <a:solidFill>
                <a:srgbClr val="C00000"/>
              </a:solidFill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852936"/>
            <a:ext cx="3744416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804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Video kernfusie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dirty="0" smtClean="0">
                <a:hlinkClick r:id="rId2"/>
              </a:rPr>
              <a:t>www.schooltv.nl/beeldbank/clip/20061221_kernfusie01</a:t>
            </a:r>
            <a:endParaRPr lang="nl-BE" dirty="0" smtClean="0"/>
          </a:p>
          <a:p>
            <a:endParaRPr lang="nl-BE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068960"/>
            <a:ext cx="4913953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462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2" y="1913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 smtClean="0"/>
              <a:t>Voor- en nadelen</a:t>
            </a:r>
            <a:endParaRPr lang="nl-BE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699792" y="2132856"/>
            <a:ext cx="6347048" cy="4525963"/>
          </a:xfrm>
        </p:spPr>
        <p:txBody>
          <a:bodyPr/>
          <a:lstStyle/>
          <a:p>
            <a:r>
              <a:rPr lang="nl-BE" dirty="0" smtClean="0"/>
              <a:t>+ zeer veel elektrisch vermogen</a:t>
            </a:r>
          </a:p>
          <a:p>
            <a:r>
              <a:rPr lang="nl-BE" dirty="0" smtClean="0"/>
              <a:t>+ goedkoop</a:t>
            </a:r>
          </a:p>
          <a:p>
            <a:r>
              <a:rPr lang="nl-BE" dirty="0" smtClean="0"/>
              <a:t>- </a:t>
            </a:r>
            <a:r>
              <a:rPr lang="nl-BE" dirty="0" smtClean="0">
                <a:solidFill>
                  <a:srgbClr val="C00000"/>
                </a:solidFill>
              </a:rPr>
              <a:t>brandstoffen </a:t>
            </a:r>
            <a:r>
              <a:rPr lang="nl-BE" dirty="0" err="1" smtClean="0">
                <a:solidFill>
                  <a:srgbClr val="C00000"/>
                </a:solidFill>
              </a:rPr>
              <a:t>uitputbaar</a:t>
            </a:r>
            <a:endParaRPr lang="nl-BE" dirty="0" smtClean="0">
              <a:solidFill>
                <a:srgbClr val="C00000"/>
              </a:solidFill>
            </a:endParaRPr>
          </a:p>
          <a:p>
            <a:r>
              <a:rPr lang="nl-BE" dirty="0" smtClean="0"/>
              <a:t>- </a:t>
            </a:r>
            <a:r>
              <a:rPr lang="nl-BE" dirty="0" smtClean="0">
                <a:solidFill>
                  <a:srgbClr val="C00000"/>
                </a:solidFill>
              </a:rPr>
              <a:t>verbrandingsrook vervuilend</a:t>
            </a:r>
          </a:p>
          <a:p>
            <a:r>
              <a:rPr lang="nl-BE" dirty="0" smtClean="0"/>
              <a:t>- </a:t>
            </a:r>
            <a:r>
              <a:rPr lang="nl-BE" dirty="0" smtClean="0">
                <a:solidFill>
                  <a:srgbClr val="C00000"/>
                </a:solidFill>
              </a:rPr>
              <a:t>uitstoot van CO2 = broeikasgas</a:t>
            </a:r>
            <a:endParaRPr lang="nl-BE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95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smtClean="0"/>
              <a:t>Video WWF tegen steenkoolcentrales</a:t>
            </a:r>
            <a:endParaRPr lang="nl-BE" dirty="0"/>
          </a:p>
        </p:txBody>
      </p:sp>
      <p:pic>
        <p:nvPicPr>
          <p:cNvPr id="4" name="91czxdGS3cc?version=3&amp;hl=nl_NL&amp;rel=0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691680" y="1702148"/>
            <a:ext cx="5760640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439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t1.gstatic.com/images?q=tbn:ANd9GcRdWjrieqGGtBevBA2XwSwGepFEUZYrKt9BzJQp6YKAcxF6RDRIS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937" y="0"/>
            <a:ext cx="9172937" cy="690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6600" b="1" dirty="0" smtClean="0"/>
              <a:t>Kerncentrale</a:t>
            </a:r>
            <a:endParaRPr lang="nl-BE" sz="66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42731" y="2132856"/>
            <a:ext cx="8229600" cy="3989040"/>
          </a:xfrm>
        </p:spPr>
        <p:txBody>
          <a:bodyPr/>
          <a:lstStyle/>
          <a:p>
            <a:r>
              <a:rPr lang="nl-BE" dirty="0" smtClean="0"/>
              <a:t>Water wordt verwarmd door kernsplitsing</a:t>
            </a:r>
          </a:p>
          <a:p>
            <a:endParaRPr lang="nl-BE" dirty="0" smtClean="0"/>
          </a:p>
          <a:p>
            <a:r>
              <a:rPr lang="nl-BE" dirty="0" smtClean="0"/>
              <a:t>Stoom laat turbine draaien : mechanische energie</a:t>
            </a:r>
          </a:p>
          <a:p>
            <a:endParaRPr lang="nl-BE" dirty="0" smtClean="0"/>
          </a:p>
          <a:p>
            <a:r>
              <a:rPr lang="nl-BE" dirty="0" err="1" smtClean="0"/>
              <a:t>Alternator</a:t>
            </a:r>
            <a:r>
              <a:rPr lang="nl-BE" dirty="0" smtClean="0"/>
              <a:t> (soort dynamo) zet mechanische energie om in elektriciteit.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9035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Video werking kerncentrale</a:t>
            </a:r>
            <a:endParaRPr lang="nl-BE" dirty="0"/>
          </a:p>
        </p:txBody>
      </p:sp>
      <p:pic>
        <p:nvPicPr>
          <p:cNvPr id="4" name="qzCCOXWscgg?version=3&amp;hl=nl_NL&amp;rel=0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475656" y="1594136"/>
            <a:ext cx="6120680" cy="4590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57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67" y="44624"/>
            <a:ext cx="9144000" cy="7550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124744"/>
            <a:ext cx="2483768" cy="362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 smtClean="0"/>
              <a:t>Voor- en nadelen kerncentrale</a:t>
            </a:r>
            <a:endParaRPr lang="nl-BE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+ goedkoop</a:t>
            </a:r>
          </a:p>
          <a:p>
            <a:r>
              <a:rPr lang="nl-BE" dirty="0" smtClean="0"/>
              <a:t>+ geen giftige stoffen in lucht</a:t>
            </a:r>
          </a:p>
          <a:p>
            <a:r>
              <a:rPr lang="nl-BE" dirty="0" smtClean="0"/>
              <a:t>- </a:t>
            </a:r>
            <a:r>
              <a:rPr lang="nl-BE" dirty="0" smtClean="0">
                <a:solidFill>
                  <a:srgbClr val="C00000"/>
                </a:solidFill>
              </a:rPr>
              <a:t>gevaarlijk</a:t>
            </a:r>
            <a:r>
              <a:rPr lang="nl-BE" dirty="0" smtClean="0"/>
              <a:t> </a:t>
            </a:r>
          </a:p>
          <a:p>
            <a:r>
              <a:rPr lang="nl-BE" dirty="0" smtClean="0"/>
              <a:t>- </a:t>
            </a:r>
            <a:r>
              <a:rPr lang="nl-BE" dirty="0" smtClean="0">
                <a:solidFill>
                  <a:srgbClr val="C00000"/>
                </a:solidFill>
              </a:rPr>
              <a:t>radioactief afval</a:t>
            </a:r>
          </a:p>
          <a:p>
            <a:r>
              <a:rPr lang="nl-BE" dirty="0" smtClean="0"/>
              <a:t>- </a:t>
            </a:r>
            <a:r>
              <a:rPr lang="nl-BE" dirty="0" smtClean="0">
                <a:solidFill>
                  <a:srgbClr val="C00000"/>
                </a:solidFill>
              </a:rPr>
              <a:t>grondstof (uranium) beperkt</a:t>
            </a:r>
            <a:endParaRPr lang="nl-BE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63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Video gevolgen kernramp</a:t>
            </a:r>
            <a:endParaRPr lang="nl-BE" dirty="0"/>
          </a:p>
        </p:txBody>
      </p:sp>
      <p:pic>
        <p:nvPicPr>
          <p:cNvPr id="4" name="2aeawSXy49g?version=3&amp;hl=nl_NL&amp;rel=0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47664" y="1484784"/>
            <a:ext cx="6144682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160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70" y="0"/>
            <a:ext cx="914657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6600" b="1" dirty="0" smtClean="0"/>
              <a:t>Waterkrachtcentrale</a:t>
            </a:r>
            <a:endParaRPr lang="nl-BE" sz="66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5915" y="3068960"/>
            <a:ext cx="8229600" cy="3633267"/>
          </a:xfrm>
        </p:spPr>
        <p:txBody>
          <a:bodyPr/>
          <a:lstStyle/>
          <a:p>
            <a:endParaRPr lang="nl-BE" dirty="0" smtClean="0"/>
          </a:p>
          <a:p>
            <a:endParaRPr lang="nl-BE" dirty="0" smtClean="0"/>
          </a:p>
          <a:p>
            <a:r>
              <a:rPr lang="nl-BE" dirty="0" smtClean="0"/>
              <a:t>Waterkracht zet  turbine in beweging.</a:t>
            </a:r>
          </a:p>
          <a:p>
            <a:pPr marL="0" indent="0">
              <a:buNone/>
            </a:pPr>
            <a:endParaRPr lang="nl-BE" dirty="0" smtClean="0"/>
          </a:p>
          <a:p>
            <a:r>
              <a:rPr lang="nl-BE" dirty="0" err="1" smtClean="0"/>
              <a:t>Alternator</a:t>
            </a:r>
            <a:r>
              <a:rPr lang="nl-BE" dirty="0" smtClean="0"/>
              <a:t> (soort dynamo) zet die mechanische energie om in elektriciteit.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04532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TC101972873[[fn=Zomer]]</Template>
  <TotalTime>167</TotalTime>
  <Words>426</Words>
  <Application>Microsoft Office PowerPoint</Application>
  <PresentationFormat>Diavoorstelling (4:3)</PresentationFormat>
  <Paragraphs>95</Paragraphs>
  <Slides>28</Slides>
  <Notes>0</Notes>
  <HiddenSlides>0</HiddenSlides>
  <MMClips>7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28</vt:i4>
      </vt:variant>
    </vt:vector>
  </HeadingPairs>
  <TitlesOfParts>
    <vt:vector size="29" baseType="lpstr">
      <vt:lpstr>Kantoorthema</vt:lpstr>
      <vt:lpstr>PowerPoint-presentatie</vt:lpstr>
      <vt:lpstr>Steenkoolcentrale Aardgascentrale</vt:lpstr>
      <vt:lpstr>Voor- en nadelen</vt:lpstr>
      <vt:lpstr>Video WWF tegen steenkoolcentrales</vt:lpstr>
      <vt:lpstr>Kerncentrale</vt:lpstr>
      <vt:lpstr>Video werking kerncentrale</vt:lpstr>
      <vt:lpstr>Voor- en nadelen kerncentrale</vt:lpstr>
      <vt:lpstr>Video gevolgen kernramp</vt:lpstr>
      <vt:lpstr>Waterkrachtcentrale</vt:lpstr>
      <vt:lpstr>Video werking waterkrachtcentrale</vt:lpstr>
      <vt:lpstr>Voor- en nadelen waterkrachtcentrale</vt:lpstr>
      <vt:lpstr>Windkrachtcentrale</vt:lpstr>
      <vt:lpstr>Voor- en nadelen windenergie</vt:lpstr>
      <vt:lpstr>Video windmolens aan zee</vt:lpstr>
      <vt:lpstr>Aardcentrale</vt:lpstr>
      <vt:lpstr>Werking aardcentrale</vt:lpstr>
      <vt:lpstr>Voor – en nadelen aardcentrale</vt:lpstr>
      <vt:lpstr>Video verwarmen met aardwarmte</vt:lpstr>
      <vt:lpstr>Zonnepanelencentrale</vt:lpstr>
      <vt:lpstr>Voor – en nadelen</vt:lpstr>
      <vt:lpstr>Video zonnepaneel /zonneboiler</vt:lpstr>
      <vt:lpstr>Toekomst? Zonnespiegelcentrale</vt:lpstr>
      <vt:lpstr>Werking zonnespiegelcentrale</vt:lpstr>
      <vt:lpstr>Voor- en nadelen</vt:lpstr>
      <vt:lpstr>Toekomst Kernfusiecentrale</vt:lpstr>
      <vt:lpstr>Werking</vt:lpstr>
      <vt:lpstr>Voor- en nadelen kernfusie</vt:lpstr>
      <vt:lpstr>Video kernfusie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Alternatieve energie</dc:title>
  <dc:creator>Frederic</dc:creator>
  <cp:lastModifiedBy>Frederic</cp:lastModifiedBy>
  <cp:revision>16</cp:revision>
  <dcterms:created xsi:type="dcterms:W3CDTF">2012-05-20T18:59:25Z</dcterms:created>
  <dcterms:modified xsi:type="dcterms:W3CDTF">2012-05-20T21:47:16Z</dcterms:modified>
</cp:coreProperties>
</file>