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3F74-4EC9-4078-AB3C-084D15490E15}" type="datetimeFigureOut">
              <a:rPr lang="nl-BE" smtClean="0"/>
              <a:t>7/05/2012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9E8B-D024-49CD-904C-FB6C1596232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64244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3F74-4EC9-4078-AB3C-084D15490E15}" type="datetimeFigureOut">
              <a:rPr lang="nl-BE" smtClean="0"/>
              <a:t>7/05/2012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9E8B-D024-49CD-904C-FB6C1596232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28650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3F74-4EC9-4078-AB3C-084D15490E15}" type="datetimeFigureOut">
              <a:rPr lang="nl-BE" smtClean="0"/>
              <a:t>7/05/2012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9E8B-D024-49CD-904C-FB6C1596232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7205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3F74-4EC9-4078-AB3C-084D15490E15}" type="datetimeFigureOut">
              <a:rPr lang="nl-BE" smtClean="0"/>
              <a:t>7/05/2012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9E8B-D024-49CD-904C-FB6C1596232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89071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3F74-4EC9-4078-AB3C-084D15490E15}" type="datetimeFigureOut">
              <a:rPr lang="nl-BE" smtClean="0"/>
              <a:t>7/05/2012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9E8B-D024-49CD-904C-FB6C1596232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83535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3F74-4EC9-4078-AB3C-084D15490E15}" type="datetimeFigureOut">
              <a:rPr lang="nl-BE" smtClean="0"/>
              <a:t>7/05/2012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9E8B-D024-49CD-904C-FB6C1596232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611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3F74-4EC9-4078-AB3C-084D15490E15}" type="datetimeFigureOut">
              <a:rPr lang="nl-BE" smtClean="0"/>
              <a:t>7/05/2012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9E8B-D024-49CD-904C-FB6C1596232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83712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3F74-4EC9-4078-AB3C-084D15490E15}" type="datetimeFigureOut">
              <a:rPr lang="nl-BE" smtClean="0"/>
              <a:t>7/05/2012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9E8B-D024-49CD-904C-FB6C1596232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53260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3F74-4EC9-4078-AB3C-084D15490E15}" type="datetimeFigureOut">
              <a:rPr lang="nl-BE" smtClean="0"/>
              <a:t>7/05/2012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9E8B-D024-49CD-904C-FB6C1596232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17754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3F74-4EC9-4078-AB3C-084D15490E15}" type="datetimeFigureOut">
              <a:rPr lang="nl-BE" smtClean="0"/>
              <a:t>7/05/2012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9E8B-D024-49CD-904C-FB6C1596232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99385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A3F74-4EC9-4078-AB3C-084D15490E15}" type="datetimeFigureOut">
              <a:rPr lang="nl-BE" smtClean="0"/>
              <a:t>7/05/2012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19E8B-D024-49CD-904C-FB6C1596232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46526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A3F74-4EC9-4078-AB3C-084D15490E15}" type="datetimeFigureOut">
              <a:rPr lang="nl-BE" smtClean="0"/>
              <a:t>7/05/2012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19E8B-D024-49CD-904C-FB6C1596232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7016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9631" y="620712"/>
            <a:ext cx="7772400" cy="1470025"/>
          </a:xfrm>
        </p:spPr>
        <p:txBody>
          <a:bodyPr/>
          <a:lstStyle/>
          <a:p>
            <a:r>
              <a:rPr lang="nl-BE" dirty="0" smtClean="0"/>
              <a:t>Waar moet dit afval in?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3215208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nl-BE" dirty="0" smtClean="0"/>
              <a:t>Restafval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BE" dirty="0" smtClean="0"/>
              <a:t>PMD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BE" dirty="0" smtClean="0"/>
              <a:t>Papier en Karto</a:t>
            </a:r>
            <a:r>
              <a:rPr lang="nl-BE" dirty="0"/>
              <a:t>n</a:t>
            </a:r>
            <a:endParaRPr lang="nl-BE" dirty="0" smtClean="0"/>
          </a:p>
          <a:p>
            <a:pPr marL="457200" indent="-457200" algn="l">
              <a:buFont typeface="Arial" pitchFamily="34" charset="0"/>
              <a:buChar char="•"/>
            </a:pPr>
            <a:r>
              <a:rPr lang="nl-BE" dirty="0" smtClean="0"/>
              <a:t>GFT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nl-BE" dirty="0" smtClean="0"/>
              <a:t>KGV</a:t>
            </a:r>
            <a:endParaRPr lang="nl-BE" dirty="0"/>
          </a:p>
        </p:txBody>
      </p:sp>
      <p:sp>
        <p:nvSpPr>
          <p:cNvPr id="4" name="AutoShape 2" descr="data:image/jpeg;base64,/9j/4AAQSkZJRgABAQAAAQABAAD/2wCEAAkGBhQSEBAUEBQVFRQVFBwYFRYXFRgVGBYXGBcYFRcWFBsYHCYfFxsjGRQWIC8gJCcpLC4sGB8yNTIqNSYtLSkBCQoKDgwOGg8PGi0kHyUsKjQsLCosKioqLiwtLCwqMSwsLCwsLC8pLCwsLCwpLSopLDAsKSwsKSwsKSwsLC8sLP/AABEIAPUAzgMBIgACEQEDEQH/xAAcAAACAgMBAQAAAAAAAAAAAAAEBgEFAAMHAgj/xABJEAACAQMCAwQDDQMMAgEFAAABAgMABBESIQUTMQYiQVEjYXMHFBUyNEJTcYGRk6GyUrPRFiQzYmNyorHB0uHikvHwQ4KDhKP/xAAbAQACAwEBAQAAAAAAAAAAAAADBAECBQAGB//EADYRAAIBAgQDBAkEAgMBAAAAAAECAAMRBBIhMUFRYQUTcaEiMjOBkbHB0fAUUuHxFUJTYqIj/9oADAMBAAIRAxEAPwBt4ZwyEwQEwxEmJCSY0JJKKST3aJ+CofoYvwk/21PCvk9v7GP9C0VinlUZRpM0AWgnwVD9DD+En+2o+CYfoYfwk/20XWVbKvKTYQT4Kh+hi/CT/bWfBUP0MP4Sf7aLqK7KvKdYQX4Kh+hh/CT/AG1HwVD9DF+En+2i6zFTlXlOsIJ8FQ/Qw/hJ/tqPgqH6GL8JP4UXWYrsq8pFhBPgqH6GL8JP4VnwVD9DF+En8KKrK7IvKRYQX4Kh+hi/CT+FR8FQ/QxfhJ/Ci6ipyLynWEF+C4foYvwk/hWfBcP0MX4Sfwoqsrsi8p1hBPgqH6GL8JP4VnwXD9DF+En8K3XV0saM8hwq9TgnqcAADckkgADzrxY3yypqTVjUVIZSjBlOGBVsEb1Fkvl0vJyG2a2k8fBcP0MX4SfwrPguH6GL8JP4UVisq2ReUrYQT4Lh+hi/CT+FZ8Fw/QxfhJ/Ci6jFdkXlOtBfguH6GL8JP4VnwVD9DF+En8KKrKnIvKdYQT4Lh+hi/DT+FUfbCxjW3UrHGp5q7hFHzX8h6qZ6X+2o/my+1X9ElBrqvdnSUceiZfcK+T2/sY/3a0VQvCvk9v7GP92tFVy+qIcbSKivVRV50isqaypnSKiprK6dIxVDawqLpXQvmRpCx5jlWCqeqM2nAJXGFGMCmCP4y/WP86WezQz73z4QufDPekVc+fQHekMUT3tJRz+kdwwHd1GPL5xjxWVNZWhEpGKivVRXSJFRVXxLtPBA4R21NnDBMMYxjOqQZyBg+GT6qtQc9Pv/AIVUOpNgdRJKkAEjeB8XHoJMY2AO/qZT/pQvAyQ12h8J9a/3ZUVh9zI4oziv9BNnoEJ+7f8A0oXhjDn3AxvpjJPnvKB/l+dI1DbGJ1Bj1MXwj9CPtLOoqaytGZ8isqaypkSKysxWV06RiqDtr8mX2q/okpgqg7a/Jl9qv6JKDiPZtKP6pl5wr5Pb+xj/AHa0XQvCfk9v7GP92tFVCeqIYbSKyprKtJkVFTWYrp0iqjtL2ogsYhJcE94kIijLuwGSFHgMdSdhtVxXDe2XHOdxc++omMMD8oQs/LOld2LMM6dTHUceBAyOoFVqZFuIWjS7xrS0v/dsmOeRbxIdQKl3LnSPBl2GTt47Vee5d2gkujLrQARRKgYbg94ncnfVsSfDp9rVwzh1qiLJDaQHMeqNeXEuSVyg1AMB5ZyRvneiOJRSEvNaxBWHLByyPHcK4yxjCyDDxsSMnGrf4wxjPSuHYVG/1v8AKPvSyKUT/a0OrKWou1LL/TtGpyV0iGUMGBwdwzBhnxXIPgaIh7QFtgVJ9jMu32+OfXTH6+l1+Bi/6Gr0+Il5Q8jyPIIrcAvtrcjKwqd9TD5zkfFTx6nC9aqDikkukCWCJGz6R2WN9jjESO5OonxdQF64bYUwxF7ZcRQh4BkllfXIxO7SMT8cmuq4xQmYXt4GL1F7jWpt01+XCTfW1vFClvNGZIXBDs41qSxLMZCfnMxJ2x6sUFdcPe3AdHMtrpy2slpYVC5Dq2MzJgDKt3gNwT0rfe8TZvSDTJasAHXGWXfvZHUHoPt+2t/B+YjBV9LbnZHBHcAJyGzufKs6ljD3xA1Hh59VPPhxiy4sPVKbqdtNRyPVTz4cZV8ZI963BOCOQ567EaCevkdt/XQHDGxdNkj0lupxnfVG7ZwPqmP3VT9pOC30RhjSMyW0UzKEwWR4dReNptIJwiHl4I2KAgHNU7NqkiFs55cTq0tySWwEyFTUO8VVRowPM58SZxWMyYmm1tBx4a7/AMc56HDYTNh2XMLnytOl1FBcF4gZ4tbadQdlOkMFOliAya99JGD49cZOKOxW+rBgGEwmUqSp4SKyprKtKyKysrK6dIqg7a/Jl9qv6JKYKX+23yZfbL+iSg1/ZtKP6pl7wkfze39jH+7Wi6G4T8nt/Yx/u1orFQmwhRtPNZQl7xiCEhZZURiMhScsR5hRlj0PhWpOM6/6KC6l9a27Iv8A5TaBUlwN5YKTtLCsqrur65TRqgigDuEUz3AyWOSBphRvBSd2GMUNf8Q5Yc3HEbaIIyq6wQGVlLKWUHWzkEqpPxOgNUNVZcU2l6KSO13YNbi65ghAMgTXINR+LkMSodNMmNOH7ykDcAjci849ZKvfn4hdHRI5QO0IURahiRYxHoDMjAE+rzFem5KJaXdtb8hzcy2sqrid2bEkYQsT38ywpjJ+dn10F3FQWhEU0/SBg0l4Umto45jaIgVRBNbMrZ+LswTlur+YcLk7VfmRbgyRpqCpIUlYFoyGXBaNcEMThgCRsATuTVbd8DI0xyzXPpgZZEMoeMlHRiCunT8YjZQBgUOb2ITOEmuC8uGYRSLEhYLsS2wD6Iug3ITfpWeaNOnUubkQlTtbNaidCONgBbqY28wRR5zojjXfTkBEUeAHgAKpJxNNEdbyxEoSzJKV5ex+LjusMdc779QRVX7+im5ivHK8IOHke6kZCSMGNApzIxzgRrkHNb7ngwjt0DxRRx6l9HzpjpcsNGN1UHVuSTgY9VFqVnr+zBAG/wCXhUpJRF6lrnb84Qjg/CrewgzKU5jqDKzAF3PXQibsVByAoBz1JJJNDwdp2t5l5NsYkZwJEaSNFctsCFHdjfOnclRvvnqLEWcUEzTqSJFQA97UAGOSTjdpHwBkknZQMA7jy8ImnDGR0xKCr649UmjUe+Pmq5GMKRgDTnOMVPevUGWmtrW/On5vFsSlRLVA1yT+fnDlL84ZFuLRQUJPNi06WYjKsjDwKnIKftZ61vm7RwR2z3BGlY0xgqRg+CDwO48PyqvGuCQywAuGwJoc7yAAKJIyxxzVUAb4DgAE5ANbJbh55dbqUijzykONTMRhppB83YlVXyZieoAsmEKVbrseH25dYuiBGLobA8OvTl1G0Hv5pL21WLm8oMi82SLBJYhWaNDnGgKcMc5OcZ2NIvZ/smI7qAcx+W7TrJGRgOYSyhTpIGCBnptpro0cQUBVAVQMAABQB5ADYUsQA++o8E4S/uAfD48LsB97j8qtiaYU07/u1mlhKr5Kig/6mNBPnUYqaytSZkior1iorpEisqcVlTOnmqDtt8mX2y/okpgpf7b/ACZfbL+iSg1/ZmUf1TL/AIT8nt/Yx/u1oqheE/J7f2Mf7taKqq+qIUbSkiMicQvVgwJZ7APFkZHNgd0AI8R6UbVV8Rk4ju090lqHiZiJLiNETmK7GA/PEis0aiQbKqE9WIq/4nwGG4ZGmViUBC6ZHj2bBYHQwJB0jY+VebTszaxHMdtAp/a5as3/AJNk/nQmpEm8MtTKLWiOeE2cobmXbTSErp97QzXbRxqJsQCUgiRA0ke5+MIgD1qxtuDKzMq2d7M0msjnPDZqFbm8z4pL4L3UhyVyMqBsop51HGPDy8KB4hKYmiuACeSTzABkmF8CXA8SulZP/sI8ag0rC8kVCTaV0PZS5Ll1t+HwFtWSxnu277a2BB0IRqJIHQFjjGTQ3ELe4S6Vbm51QxaZ2IhjtoebqYqMqC8jAgMRq6Hc710FHBAIIIIyCDkEHcEHypI7VdobRhPGBqdCjs4wcN0TA6sWxgAfG/OhCXcG2h1gnEO1iuYikMremEKTKg0B3B16cvmTupnABAwCTkYrVxfhbTzWx14SKQOVDYOoZ8jvqHcx+y0nmMJscHPkuYCGili71uBLq5XdwyAo2kZLk6RkKXYDxzzm+4vLIFWSV2VMhAW6DJ/P10slQYioyr/r9diILGdl1bJUZgNOXE7+Vp3zgMdranlyCGKVSeXI+iNpkY5BVmO7gEI3Q5APQir7iPD0nhaOQZRx1BwdiGVkYdCGAIPmK4kvuUXLojCaE6lBwS+MEZ66T5069luAyWUISLUHO7yC5JTPqhaIpp9R3PmPAox1FFte8ZXs+uV9LU8+fnGzh/ABEsamWR9Bz82NXPVTKqDDlcAg+Y6VaVSpxyUJ34ULgbqk4AJ8ca0GBnPWvKdoZT1tcf8A7UR/StFXG4YbMJX9FiNsvmJd0Pf36QxmSVtKDAzgkkk4VVCglmJOAAMmtB4wNOSuD5F1A/8ALpVB2hmF6YrU5VGPNmKShvRxkAJsNi0jLjyCsfCoq9o4dELZthIGCrX1Wb7jtXM+r3lbiQa9CSSSGNQwUF2mQqGQKxC6c5Yg0tfCN3DLKrS2Uk3O57ZZldsBMKsYwsYAXHeIyDTHxBeXDEsRMSiWGPugHSjSpGVGc42OM71fcK4ZEjs9y3MMeXR5AqrEADq2GFyFJ75GcZHnnzmHxuJx7BiQFubcwRqPH4zTOHTDg2ve2vhFPhvujs7FXs5Thih5IeR8rgPpTThwpIzh8jI23pwtLpZEV11AN0Do0bDBwQysAVOR41q41dqmuazCzYJWeJHCFtChg6lu7rUHf9oHrsKCte0euSFTHjmnCkTJJjuNICygA4wp/KvT08QqkK7azKegxBZV0EuKiprKdisior1ioqZ0il/tv8mX2y/okphpe7cfJl9sv6JKDX9mZSp6pl9wn5Pb+xj/AHa0XiheEj+b2/sY/wB2tFVVfVEINpFZU1lXkyKwHBHqrKyouJ0ohdXAtvetvC3ceRC7ERIIw55YQndgUZfig7AjINA9lux3J1vdYkkZy25EgLMMGRu6BnT3VXGFBbxamuoxQfQG5li5M53xXsfHa3Rktm0q0Erco50gIEDLqzkBtZwfmnHUbVt4B2OgsGQzIhWYEkyhZFhkU6kTWyjTmNmGTgFkPqzace711cg4wLSJBncekklJyPu2psePqCBjpg7j6sfZWaq02qVdbbfealbEOtOkW1Ou8W1ngbuQCKd8EEKiS9ehdviKB03Iz66S7e+jt7t/fbgwTIxVHQBY5UcRvEVC4QAZH2DPTNdXEYAA2A6AbAZ8hXOu2XuYTXV7z4HjCSYMgfPcbAVmVQMOGA1Y27xNXKoq6NeKrVSoWWporDnt4QrhvaOwtbdBOsakYXXHHHIJQNlchDq1FcZyOudzmmnhNzbzxrLbct0bIDKoHTqDkAg+YNLknuPWe2lpVx1/o2z68Fdv8qa+DcCitYVhgXCAk7nJLE5LMfM/5Yo1PEAaOJSsaVv/AJk++TLYxt8eNG/vIrf5ilDtpI1nqmt4lUPCIlZUACTCUMvMAGMMrHBPzlA8afOWK8yuqKzOQqqMknoAN/8ATNVxD0a6Gmy6G3LgbwVOqyNmEQOJ8UBmWOUkWtxbq0co7ojkD7MW8AdcXe6BtOcZqxteLTSYnj5c8TpoaMTRRgMrHM6atirj5jkFRjGxqvu7S1lk12kaQqM5cRhXdmXBKpJlVQq2DlMtnwA3ni/DxLbFQQZSxaTmKG5jBGCsSANs6CAMAaRgbboYbsh6NNWp6hvh49NLDfheav6gsxz6fOWkN491MEaMcoDvd4yjTn57p6MkgaREpc7lmKgYN5DwyNSGSKNSOhWNVI+ogbUPcNJItnc2hZlVQTCGCrLFIozpz3RIpwwzjOkjIzXu67SryiYBqnMnJSF8owmPzZV6qijvswyNIyCcinqLikLATOqu1Q3mwXyc7kZ9Lo1lQDsvQEnoCfAHc0WIG8q18H4WsCEZ1yOdcspA1SyH4zt5DwC9FUADpVhRDjG4ARdrcIJ72b/4ah7cgZOKMBrVdHu/bU08TUdwJEEpd7cfJl9sv6JKYqX+3HyZfbL+iSnK/szB1PVMvuEfJ7f2Mf7taLxQvCfk9v7GP92tFVVfVEKNp4evOa9ydK15rOxVxUnGeqyozWUrIk1NRXmSUKCWIAHUkgAfWT0qZ0Vr5wbu6P8AaWsfdO/zG3z7X7qZuIXwiRmPnhRnGpj8VftNJfEeMRR3DNK2lXvIpFODvEkaKX2HQOm/qI8DTRxMQTxlHmQbhlZZUDI6nKuuTjIPgQQRkHY0KiQxLcLzQxqMEprb/Xzi9eQCYkz+kJ8/m58Ix0TGdiN9upNWEXbBII9N6WEq7AiNjzx4SIAMA+DKSNLeplJX72OY3Bh98RiAjAmiQu7NpGY3YBo4M5yWwdII86ET3NkWHUL5kQR6mcMrQls51EE4MYGB1yd+nSnalSntMzC4HE2ZyRrwP5pG/hvb60mdUDPGzHC82MoGJ6ANkrn1EimPNfP9pdCRc7eTDyPXx8PEf8V2Xs5xtZbSB5ZY+YUw+XUEspKEkE7E6c/bQiJWm7MxRlsRLsUkdp4IZrqGWaUxJECAHddM5GccuIhtKhusuBnGAMYamq9mV4ZQksa5jcB9QZV7pBY4PQdT9Vcz4bw+2kTkcyOad4swyo0ojVlwEgfWBvgZ6ZwSCAdOqhZ01Wa2Ao03a9Qnwt+bTLO49I7rIhUhQkQGlhJ452yScY+qr21syqxqG35gJLHGe9k5PT/1WjjfAooo7UzyL6OLToULG8zZ2w2dWNRVdgx++rXstxBJLdXZcMIxzHK4DYZ12JGGHo2yemar2dUXCZnsSxGnL+/nNnGnvgoUiwOvO/8AXDhFHjvbu5s7VLeyjIMYYyS6eaIFZ2KwZwVDrncnpsB5nzDw0ylbhpHNyQGM+orIXMYGzDZFGcAAbAeNMXaC4mu+HvDY28sjTqFU8sxRCMnUSry6Vc6QMac9c+FeOF9jL5IwJI4IsgHVLPsDoUONMaHIBViO8Nj6qaDVGUkCxPynn8TTI0pGEdnuJSqWUzTSGNtWl2D86NuoCsSwkVe93Wx3emCRTxDKGCshBVgCpHiDuCPsrnl5wqKDEs97DIzmMrHbwrK5BPvfVHrdi4HObOFycnY9KNuu0FmuQ8vELhAuzBxbwtiNJdKCIxfMlj2I21Yru7J1MrkLKL7x3nnWMZkZUHm7BB97ECqe67U2x2SZZCOohV5yPwVak6Hj0SSyGGxhm9E7KTFrbmLNcIq6u+zMUhRgMjIVzscCmrs5xTiD3MPOjAtiuH0QmNd4ElD98hgC7FMYwNJHlRKa5GzThSEsIJldVdDlWUMp8wwyD9xqi7cfJl9sv6JKO7NjFsiZzyWkhz7GV4h/hVfvoHtz8mX2y/okp6qb0iekUqCwIl/wn5Pb+xj/AHa0XQvCPk9v7GP92tF1C+qIUbTXJ0Nac1vcbGh80hix6QPSQZ6zU5rxmpzScie6G4hZCaMoWKgkHICkjSwYbMCCMqNiK35qRvtXSQSpuJzP+T7GV1uW1S6+WjEZi2AcvgDvBVbJQgDw3prHZ0HHpk7wyA1rCCw8cAgE7eqtfDXjnnlcCMplxhlBZjL8Yg52BjUA43OfDGCVwO0k97CNDEY0mzH3XkPIDA4QyN3H2ZRvtnOdhlanTUEi3H8tNzEV61lINtNfHr8oFDEbB5FIeSKZ1ZOWiIEcrpkTQCFUnSHGPjZbAJGD6urCO4tp4ri3FvbA5UsUTp3i7INosEHqckE9M0RxM2UMTB55GI7pDXE7FRkA81ImUBRsTkDPXNVs2gFZUkESwKFw8TuVUBZeY8ZxlOQrAYJYllORggmsCdNIumIsvpEExQ4T7nkgkZIpCclQJWjUROmdXMiKyMZCFOcYA9dP9p2R5SRxoYiqgDLwkuR4knVgsSSc+ut/BbpTIyLDHGyu8coVNBDIQSR3QGVtSNjPSVeu9XYotRM2jxTv2p1C6aE2vx2i3ddkDIpUm3wQRkQFWUHoUOs4IO+fOqfi3ufskUssbCaYBSiiERnUCNTRYk0rIRk5x1G2KfanNUFNRsJf9fX/AHfLWINh2UlPNmvHAUx63aeNJDth/inDqFC57zDfotLNr7pdrHa3ISMiR3IWMQqsbRqAqatL93IyT1wW2BxXY3UEEEAgjBBGQQdiCPEYrnnbP3LbNog9unveQyouUJKekcKdSE42z83FXVKYHpQq4ypVex48LaTbCjXHC+FOtxFAbZJhzJLjkEOvoou8N9JAOfDGMg0Bd8LgdJ/5yt5cEzY5cU9x35Wj0y6kRljdI0bGPEjJx02e557nvLknluJBLpJgVQpUZTQdYbIOwOBj15rpNnYhF0xpgE5OMnJwBlid2OABkknamTWudBcfnSLuxQ5TuIhcK7PYXJsrl5GRQxMkVogZCGWWNmZpkfuqWxgFtRxvteR8EmKBFteHQoGDAOst4QQixZwRGAdCKuc9BTWtq3lUvakAkkbVGd+UHmqShj4LPgh72RQTnTbwwWw3JJ3Cs3Unx8a0zdk7dj6YST759PPLMM/3WbSPuq+zWhupo+FJZjeCLE8Zpt7VI1CRqqKOiqAoH1AbVRdufkq+2X9ElMVLvbr5Kvtl/RJTdb2Zg6nqmMHCPk9v7GP92tFULwj5Pb+xj/drRdVXYQo2kEUHRlUfG+ItCqFFUl544ssSFXmuE1tjfAyOlKYpSctpxlhUiqjishtyovb+OAsGYLDbEkquATqlaTG5A3UZJA8arW4tZmPmFuIXMYYKZGdoYlkdcpFIIzGQd0Gykd8UsKLcZfujGa4uFjGZGVB5uwQf4iKCTtJATiN+afKFJJz/APyVqUjx5UaN7SxtlYCcNHpWefmRGOM84ldaFGZ5NIYlkGTir03nF35WMRxGZEflwBdCLFHIZF5zAmNpGkQ5AwEHTOCQURxMuKQ4mUZ4Ndi31RWtwjLaqHZ3SHLROJNRGrWWVQ4XYZ1YO1W/ZaAXtnNIWDSs7FASyrAGwyiPScp1JDjJXO2QMEzs7xRbRZl4newsZBGdLXPNYMYwsyhfBdfQLtg9BXMouE8SiUSWsbKkQ1JIpKOyLkDuuQWBUAlSp8KG9ACwU28TG3qM5JPlGzirXKpLbzSIpwrmOSKJBcAMDqa4RwD8TdgA2c7DOF88O4wtxcSXTtLyZBoEToodl2ZoomJAIRlPdQlmGxG+6rwntVdXt5E5VJZljK6SzhZVBBBKrhVweu+lgdx41bWF5xA9yD3ppa4cgSFSDOJGZiAXJYgk6dvL66GyMGykawqrSakGbh4D+/fH/iPEM+9rmNZJEd9Xo1JYwlNJOnG5wwk6g9wAZO1MNqIJP6ORX2z3XBOD0JA3FI3C4riLg88ty66pikiCNsaQdALEIAsZJOW0bDr1zVF7+aBJLmFVFwYXMku5ZkWa1Ugnr8SQd7qNPjnNaRpA0+8ttpbwidlLheM6utsDIRg4AooWieVcx4Fflrrh8oyHkdVOCzFlKPzOYdRJGRsGJ6V1TFJ4Z1qqWtxh62F7hgra3F54EC+Q+6qrtZaa7SXB0lNMinHRo3Vx/lj7asb29SFC8hwowOhJJJwFAAJJJOAAKpuOcZhks7kJMgcwvpGQHDBdhoPezkqMYzvRnAykdJFPRgRzg/Y9cNcpjAWYuPWJlVv1Bh9lNFKvZPjERkaMsBI4DL/WwuWVT0LL1K5yAc4qim90i4SSX0cLxLIyKw5gjJD6cLNusjbgbD4xxtS1CqqUVLRl8O9SswXffe1/C+86PQ96e59ZFLPDPdIgkZVlR4dRwGYq6ZOwDMhOn6yMeumPiB2X66OaiuhKm8Ur0npAhwR4wPNaa2ZrxijYMbmZ880u9uvkq+2X9ElMeKXe3XyVfbL+iSmq/szKVPVMYOED+b2/sY/3a0XQnCPk9v7GP92tF1VdhDDaRS92utGktbhYwTIAHjA6l0ZZFA9eVpioO5HeNL4nRQ3IyGlHxe699sWbh87aoTEedNHboFZ0lPdVmcHXGhzjwoSTgU0jBtFpAcoWwZ7lnMWDGZSxRZMFVO/UouScAUxCpFJGu0sajGVF5w+6KOffkxYkErEsNqrbjUcqpbVpzuX8BvS/xC0tUk03bAk7Mbi6EzKeqkq8jAdDkFQCM08K2CK5/wAc9zqER57rEyqFYhkkYyygekdSwcjX105OPCg1HY63Put9Y3hKgLZXtrzBP9QjgnGITLeLaRZBGVeERoixxoFLjdSqli523ORirBuKNcoqWLyd2IF3j0AozYEann9ThHJGc4xk71yeK8kSaa3sBKvNxG6ZDysVJBUEKCqkk7bbda6p7nHBLm2t5Rd4BeQOq6gzDuhTrIyN9K4GTjB867ulteGqvUocVI8LH+hKHhvYm4t2kZLWO4dzkSTSpGVyd1VYnI3zuQRnpsNjfcM7M36I8fvaKEPMWaSKZC6ozFmWMEZBwAobO2c4yBThAMso9Y/zq/pymzONTFqdQMD6I8/vERuzdz73ECc1YwAANUDbAg4JIyennn15qtHZCdEkWWOSVGVlJ1wRHS5QsuVfO5jT7q6bQfE3wgHmf+a5kIQjO1vGHasF9LILjp/MQLHsEUWNkt2Yg90vdYePw7pQgerbf11Yy9l5xjTEzfVeyjH3tTlaSLgICNSqCy5GRncEjqKIoa4VLbn4wwxlQjW050vCJ4nZ5YJljGRzFummMQKFTIIyzBsE/G0krnOMCtHHrhOZZs8gMXLduYTkAjRplJXuljkhcDqTjFdMzikLg9sJJHEo1ia23VlBXS9zI5BGME4dPuoVfDKRludb/KSuJK3cjaLlnarxCRy5PKQKY4I2CSMjHSZTJqCozHIbxCjHzhVl2t4BItvGbXvW6vGwjkOh4eWHj2BH9EwZTpAGnGQMNsAvFve8tm2nINqyttpLKjouMnxBUED1mmSXineUSR4ikU6Tkl86csjxquRsTupP2UpSa1M0wv5+CPVEK1Fqk6X+RiEB/wDP9Kcfc9smWCSVi2JZDy8nIMSZCnGf2jIM7EgDPnVPc2kEtwYkMqyyPkRiMqQvMVHXDYZXCFpMkAY73QV0SWBY9McYCoihVUdAAMACqYOmRnY87Sna2OStSVE98jNeanNZXocIPQv1nmpFLvbsfzVfbL+iSmOlzt38lX2y/oko1f2ZlanqmMHCPk1v7GP92tF4oThHya39jH+7Wi6quwhhtIrVcjumt2K8TDut9VQ4up8JxEDtkBOD5UQbUev76HtD3vsoTjfaqK1YIyyySFdWiJA2ATgF2ZgqZwcZO+DSlEU+7zPb3zqaF9FFzLL3qPM1VdooMRw79biPr441Pt6+7n7Ko7rt9PhzFbxbbqrSsWPqJUaQ3q3HTei37TxXfKWIOrJcDWksZVh6KQqR4ee+fAjbIoFSph6lN+7IJAMfpYWpTqoXW2olj2dtByS4K6nllLEDfeVxgnrtjFWLw4GaH7Nr/NYT+0Gfw+e7P4bH41HXHxaOKCCiDxt9IpX1qMep+c0RSaWB64NHDi/mv51W1NKK5XaBViNpZjiw/ZP3iheIX6tpyQozjLEAZYgD8yB9tDUv9rrxFSNJN0Loz74GOYiLq2PdDMGI/qjzqtWuVQloWnmrME5wODiCLxSKdnwJmdw8ulWSFBpEakD4hV9RU7jueIpgseIvLfiYnRGI2XGojVFuVaVT3VbXgjG+CQehpUSxEVxFFpMkTwle+NXKEUhdckjGPSBfPuLnJFeuKTgNNhJZW0bIIS8YdQxV2J7rfG6HONz41jU+03DAcCSfHgB/1HP+ZuthCR6PK33M6U17FNFII5UOQyagwIDYwc4PhmlS54dKCMQsXRBGvKu1jV1wNjuMDIyAd/XVPDxq5SILBw+REIyZZpVXBIA5r6RnyOegAHQCrHhpEkWppWDxbNyrh5Fj0jJGWGHyDkltX9U7VuVKl7Zhr0mci1CDa1upB8rm0ng/D7c96GIDQWUl9bOkgPpEHMJxg5DEHGfOi4XeANNqjj5aNlEXMejIchyQCTsTkY6+NAcL7SW7aY4nChdkRvR5A6adRJbP35oWe4N20qEzC2RtPoYnWR2xnOpxgoNzhVJ2H1V5tMHjqNYoSUNwSGvmt1JFvdxkK2ZdGuOmv58ZW9r9SXbX8DkpII5I51AkSCWNOWYpSmdK466tiGcZzTD2Y7Xm7JSZVWbRrBjOqKVAQrNGTuCCRlT5ggkVY8DtIIkPvRVRTgMVzqJUY9IT3tQyc6t6Hs+y0Ud4bmLuFoyvKUAJqYgvKAOjMFUEAYyM9TXpNWbQ78Ou2kpVxFOpTyMuo2Ox34j4y6FZU6cVla9FCiBTEZFLvbv5Kvtl/RJTHilzt38lX2y/okrq3szKP6pjDwf5Nb+xj/drRRoXg/ya29hH+7WouOIABtPUHH8f4UPMFXWS9VKS3YwvFeWGx+qh24kunI6/s+NeJ+IjSdPXoPuzmuNRbbyjYuiBfMJqtT3lqmi7J29zf3ExEmrHLYkuCNG7FA/xQSyqMd3AyOuas0kxgjw3oWXtByzcjmCNWcHWY3zENCDUWKlCpI+McAZx1rPTKaZVtr+MbwtUB9DrbnaRxHgUIV1KDuKQpXZtskEY6sT55zmua8evZYYo54CUcPo1hc4VgQ69CB3lX7a6ZDx+Oad0jJcgEs6lSmcA6FOrLtgjoMDbJzSk1xFczXDd3D2+t1VTzAqMOUsjZwTnLGMYw2Ac4rONIZu8toPrN9cQBamTcn6amevc843cLbBZWjYA4RGY6wvXv6c6TvtnfH2UxXHalgGEiwIRg/0z7A9NXo9s4P3VUcFlkWBFtLQiP5ryzRRK5BwzbamY5B+b4fVV/wAH4m7rLHIgjkikwwV9a7orgq2FPR16gEU8S5BGfTlYTAGIXMWbD2UnQlt767cL9NJVS9qyuMtajPQGSVic9PioK9Wnal5DpRYGP9+dPyeH/WmISHzP31JkPiT95pfK3P5QvfUP+L/0ZTfDUg+MkA8vSvuR1G8dL/aTi5klgIMRWMNrjWZNTagBofWB3SPDzUHyw8A0Hxq9eK2uJIgC6RMy56EqpIz54x0qyK19TfoRpKmtRtohHUMb/Kcy4l2nvneWOCM4YBgU7xTpkI6tg7+G+N60x9p+JojJJEWyCut4tJUnbOrZc/XXQ+K3cFukbXN7eSF0SQJFohykmrQ3olUkdzB7xxkeYqh4hxmJDG0XDwVVwJDeSmV3ZrdpxAocuVkY6AvmSBgZq57PpNui+4TQTFsqhbfEkn4w+17XKsaIjWq6Y1VVWZ7phpUDSRCu+AMes0J2hN5doqw2pzqHpNEkOtdwI8zhMAknYavVVm/G+JAqtrbqquJyoittKqq86KEOzNjXrjRj0GJB1HQPjFteFoBe3MaLDMWSSaeGLdWfRM0aD0jBWjK9MaG6Eg03TpFHDhjcG/CLHuyLBB5/eR2d7C30UySOlshAOFkmLHJGMgRr1H11Z8C481xzY5eUJ4y3cUkgFHaI5DksCHUZ9TrS9wtbSGW1mN1zpYWj2hinuctmcOqyEADmNcLjGN0Gxph5XoLyYxvERcS3MOtVWUZVXOpVJxqbmKVJ3Vt/DBO0Kr4pu8qH0tpTDsmFGVRp+aweHtCJWHclScLlmgHvgLjCsJQN2UNkaWXO23TNVHFuM3F44t7eYaCcO0KPHrPXloWbW5xksAVUfOIHXbedrrjYWi8sMc6LhYsKTuQmJA53J6jxq+7GXEkolknhiWTpzY0ZQ4Y5K9/qcjJ093cZyRWdRtUYKjfCVr1A7Xt75a8A4YYLdI2OSPDUX0/1dR+N0yT5k4wMVYYr1UVvIoVQo4RWecUu9u/kq+2X9ElMlLnbz5Kvtl/RJVK3szB1PVMu7CTTaQHOPQR4+vlr0qto61tS9ra4PSGPY+Po1+6g3QgkEYIpKrfSYvaecsLjTgZ5rDWmW8Vde4JRdTKDlgBvnSN//dU/CIkmYLJyZxpJZ0ikI1AggvMxC6j00KuKXY5ReUwPZ7YtiL2tGMdPsoS64gkK6pHCKdtz19SgbsfUM0O6GEuqO2hm1oiRtNIoIAYLk6UTWGIzkDJxt0puOcOcqHtbZ5JicFpp1VgPHIyQPLClfqNURuU0sdgioXO4FtN7E7bfzPFvxINeQyMeXErHCkacBlZTJIF6sSfHOBt1yaETiiycQaNn0NcejICLsNTEnVKwXPUaNJYkHavF5wZ41jacrl9S8pTlVUDUMtgF2yAcjAHgPGvcKFYbiYNoZHQq+2dWVLF2O7jLZ0scbnzodQ6+nqZfsqq2cU76KGbysfH+ZPCbQRrCjrzrhMmONyWZmViqTSkjNvargMqkBm6gdKbuEWXKUgsXdiXkkIwXkY5ZseA6ADwAA8KXuxPEBJ760kOObraULpLyPlnDEfGwdwfAMB0AprhHWmHBA1Gvwi74k1MQtJRZQSepNtz9uEsLOwMgJBxg46ZreeDN+0v51v4KPRn+9/CrCipSUqCZtJTUqDKU8Jf+qftoW5sCcxsN3UjGeoYEUyVVMc3Q9X+gzVXpqtrc5V6aiKlrwW9MNuktnaFobf3vzJpXm1RkAN6NFAGQi7FvtoxODXoGPfAhXbu21pFGO6AB3pC5yAAM+oU6VlMEE8YYqecSJezCt8oe7m8+bcS6ftVCi4+yvdnwC2h3it4UPmI11f8AkQT+dNHFWxGfWRXq3VREpbAAXJJwABjJJJ6CgFGLZbwJp3a15zftMxE1xk90x2kn1aLlkY/cAacX6n6zSh2x4ylzI6WSpIphKPKc8rrrCKVILHvA56beNDt2tu9JX0B0kapzCzai57oCowUd4FTjOcjoeqPeIrspbX3nkOF51fFUWC0la7KDcAE2GnIGOkahfigL/dAH34omA5zmkayub0ayZMKygg3WlSH1dY1G6oVJ2K7aVxjJNZb9voY+6bwSsPjBIHmwcnJUqAACMDfbI2601h3AIex+sTSurai/w198fayqLhPHZJdyuUK5VihiYNkYVkJOrK5bUvTGD1FGvcsfV9VN1MdSTqZz4lFh+KXO3nyVfbL+iSrKOcjOKX+2jk2y5J/pV/TJSr9oo6WtqYFsUrLa0ZrO7EdrbbZJgjx+Gu5oB2O5OSevrP31uSVTb2y76hBHv4bxrsa00R2ubTL7QqlqmW+g/DOU8c4wefzIy0c3NLnYh4zgKIzqHkoyp2PrGKsOFdtE9CLpmVlLASHUywl//qRDBwSCyZOSmepGwcO1Edv72d7xQY0BbfY6sFRoP7RzgfXXDZbgtsemdht9mogDUR50RmRl9ITe7NDYwegCttL/AJvz6To3HPdIjhRo7AtJIfjXEpL9OmnXvIRnYnujyNVHZr3RZ4pNM5e5VztlhzFYnA0E7EHPxTgeRFJlSr6SDnBB2OcEEeVAGm03z2ZhzS7uoM3U7+N469se2jyypyUMaQs66nUZaQgLIp+bgbbAnpnyoeDtC01hNbsGMjyajJ3QgUaSF+slAPtzTx2Tu7duGwxSa5ndWaVVgknbXIzFi+EI1bjcnOwpPm7PSW3KFxHJGO+UzGF5qRDLMO8WViCp0lQdzvV6+IBpKEp2ZTfNxNtvPhA4DB0KDkC21hztxk9iuxjtcRPdwsYSmsDZg5x3Vcathvncb4ronFookKLFGTMGVhycK8aBhl2JIGGCldJ+Nk7YBITOD8beGBDE+oLqMexZdDtkBlz3ggJ7o37pApu4dwWBw0gkkmMhy8gnkAkOANRCMFGwwAAMDYYxVMViKmKPeswvyFxbXiOcHUqUcORSdTrfWwPwMYeH9pwiAG3uepOQkbY39UlEjtcuf6CcetlRfyMmaHsOxNmyIzw6mIzl5JX/AFOash2ZtwulYgo8NJZcfVg1yivlFiPgYRTh7CwMEHbKPxiuR/8AiU/5Oc0DD2miExdlnAycZgkydsDoCP8AKjW7Hx5ys04H7OtWH+NCfzoDh3Z1JHbmSTkYyMSmMDfwEYUffmht3+YA5fOc/wCluPW8pZJ2wjOfRTgY8Y1GfUAXzWN2vi3xHOceUX+RJA/Ovdz2etkjdnDBFUljzZNlUZJOGz0Fc44/2lgEpTh6hkXGZnmuHDkgkiJRIoIG3fyd84G2au71kGZivnK1KuFprma4EduKdqozHqdJY0UFmZgmAADnOHOMf61Tdre1aTWqwQiUCR0jlYxjZGBONySCxC74PdJO3Wuf3EzyFy7uQ+Ayh3KaQQVTDscgEZ3JJJPnih1jVGjdVACOGJQAMEBJbTjrtnI8RmkWxTajiekxsT2hQOZaKtcggG9teHCOVxHqRgMbjbPQ+o+r+NFpxZRHrSN1YejEeAugsCwGQQNBK51D7vChYpQwUqdmAI8MgjIO/qNaLrSD6QExtp5gChiultSSFSO8oOcjByD44wcHC1CrZDp9557sPHth3bDNYB76sNmtpfpfQ3mlkmnGbaN5Hk+K4iKRHPztZGoqB4g7+dbuGR3NoyxzWUkyKy5mCDVGh0gkoiYY6stgHOPE0w9kuNAs6tIHCqgEkSrgq6FC6hchQJI36dMfZVrbWJh5atevKiWjoUkGrmuWyszMPnAEDHXGPXXpqVBcurH3zao4ZRmLtrc3vb6W8pz2z4dLPcOwTEiz62kZjGCgYCM8vGoZ0nB8ts+FXduxdxcxHvushVCpOUwuIpCu4KsrY22LMN8b0/DLaUFQg7zA4eNiJDiZxhBjSsZRRl32AbugtTB/JxmXDTHvIVYAd1TuAYMnMeFOnO+rAJ3pSooU2BmmMXTNjigLZbADlzPw08haW1lciSOOQdHQMB1xqAPX7aqO2fyZfar+mSrxEAAAGABgDyA2Aqj7Z/Jl9qv6ZKAN55zjLGwcmGHP0Uf5IoFUnbftObOAGMAyyEqmei4GWcjxxkbeZFWA4lHBaRSTuEQRJufE6Bso6sT5CuN9pO0D3c7SPnTuI1/YTOw+vxJ8/srZHOG7J7POMr5nHoDfr0+8rri7eRi0jM5JySxJJPnvXmKPUwGcZOM+Wa8VKNgg+Rrrz6FkAXKuk69N2W4XaWlrO9tJcGeHWNcxCKRDzcMQVAJOwXBJ3xuMEzhPF0Dcuz4dZxyFokLBC6o7tGrNJpUEoQ7Mh1brGSdiKS4fdOeOG3jSC3ZrdWWKWSMyOFYnYZbC7YHT5ooS691HiDjSJ2jUYAWJUiAA6AaFDAerNMZlEyRQrPqR8Z0mzvuMTIgOuIGIEsIUj7zT6ZBmT4hijB09dQGd85qo7d8W0cPsTNPFNdwTMroJ42dlcSJk8vpgCMnb865be8ZmlJM0rv8A33Z/1E0xdt4glvwxQoX+b6mwAMsQmScdTt19dBqVFPoEXveHpYR1YMTNfZ62aVHNtKvO1FpIJFxEdR6xFTlcf+6YezNteJcM8yLFHpOyvq1vkYbqdxvvtscb+HN4pipBUkEdCDgj6iKb+A+6EV0pdgsvhKu5HtF8frG/qNI16Tm5QA3+P8++Y3bOGxwostE50PAj0l46H5cRO8cI4rGYELMFx3SCQO8P/maNa9QDJdAP7w/jXNbe5WRFaNgyMMgg5B+qtmKGvaLqMpWeZTt+qihWTUdbfSdHnlHLZgcjSSCNx0pTh4y0M46aNg49R6n7Ks24yjWTFcKQoXTnODsB9lKU0hOSdzj78D/ir4zEeqUOu8Z7U7RyrT7ltTY6cv7l77o3aIQWpSKaNJ30gRkB3kjdjG2hT6iTqIwNJrm3CZxHFIiwmTZCMLkJyg7KTgHbXoJGN1DitXFeKy3csTyo8Zij0aWXUx3Y4J8lJ2IAO5zkVNnMUL5iL6l07hxgZBYbDowGk9DgkZ3q1SvnqLwA98ZqYrvKinYAeOpEOn4xbMWJizqLMSQmclgV31/FA1ZTo2fCtVzxOOUyCG31MQQ7mMELI5AUkhiIyRnCKpIIGK3Sdp5huIcnBQd1tWH1E5YrgAMVYEg6eWo3GQdknFWOO4oxy9gmlfRnVsFUY1NueuMnAGdpastrk/8Aky7YhQLlt/8AqZq+FI4YY1jhyuAXACZLKrkOrAg41lcgAZUNtmiDxyEcqWNWI5gAAQ6jIoAwqL3sFojtgDcbb16PHG2HL2wQ+zZk1YyZW05Ztuu2RsRQd7xWRlicgjRcu+kKRhcOM91RgaVxnGd9yaG1RWHrcR/r1v8AzBtWRlHpcRshB3vv5/TWEcD7VRw88XEWh2TmRpqQtLgDXErdAS+GAPmT6qvOA9rPfERlmiNsmDu8gOdOdRXAGFAB3OM748aWLLg9vOQL1D4CJkkI0A9SxGNyceYH51aQe53Y2hkmJlK6GVldwQQ4KMBgAkkMQN/GrgEUwLa/H6ytBsI9Kz3DcxqLcAN9fHT5wK37SSrJJPFhopWEjRMMHSAQuhgMqdATu4IyPDNO3DeIpPEskZyGHTxU4GUYeDDOCK53NiJlQZ0d7T3SWVVxoDac522zgbj66uOx3Ewk7xYYiZtSnS2VdUwQ2VHdIUY32Ix40oyvmIYeBidNme9xpwMdaou2fyZfar+mSr2qLtn8mX2q/pkoY3lhOScTmlnYGaUtpGlBjZVGwCgbDYfb40F8H+v8v+aysrR7xp6GnjK1NQqGw8B9pnwf6/y/5rPg/wBf5f8ANZWVHeNL/wCQxH7vIfaZ8H+v8v8Ams+D/X+X/NZWV2dp3+QxH7vIfaSOH7jf8qY+290LiSEgaAkekDOr5x36DwwPsrKyqFjmB8Z3+QxH7vIfaLfwf6/y/wCaz3h/W/L/AJrKyr940n/IYj93kPtGzslxtoY2iYB1U5X5pGokkE75Gavf5Tj6P/H/ANayspOqilyTPKY2hTeszEanUyf5Uf2Z/wDP/rUfynH0f+P/AK1lZQ+7WKfpqXLzMLsu1wTJ5RJ9pjH+Civ5df2J/F/6VlZVwoEepIqoABM/l1/Yn8X/AKVn8uv7E/i/9KysqcohbTP5df2J/F/6Vn8uv7E/i/8ASsrK6wnWga9oYAcizTP95fyHLwKg9oLff+Zx7jHVOh6j+j6bn76msqZO02WXaiKEEQ2wTPXTJgnyydGT9tEHt1/Yn8X/AKVlZUWvIkfy4H0J/F/6VW9oO1ImhC8or3wc689FYfsjzrKyuCiSBP/Z"/>
          <p:cNvSpPr>
            <a:spLocks noChangeAspect="1" noChangeArrowheads="1"/>
          </p:cNvSpPr>
          <p:nvPr/>
        </p:nvSpPr>
        <p:spPr bwMode="auto">
          <a:xfrm>
            <a:off x="63500" y="-1130300"/>
            <a:ext cx="1962150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5" name="AutoShape 4" descr="data:image/jpeg;base64,/9j/4AAQSkZJRgABAQAAAQABAAD/2wCEAAkGBhQSEBAUEBQVFRQVFBwYFRYXFRgVGBYXGBcYFRcWFBsYHCYfFxsjGRQWIC8gJCcpLC4sGB8yNTIqNSYtLSkBCQoKDgwOGg8PGi0kHyUsKjQsLCosKioqLiwtLCwqMSwsLCwsLC8pLCwsLCwpLSopLDAsKSwsKSwsKSwsLC8sLP/AABEIAPUAzgMBIgACEQEDEQH/xAAcAAACAgMBAQAAAAAAAAAAAAAEBgEFAAMHAgj/xABJEAACAQMCAwQDDQMMAgEFAAABAgMABBESIQUTMQYiQVEjYXMHFBUyNEJTcYGRk6GyUrPRFiQzYmNyorHB0uHikvHwQ4KDhKP/xAAbAQACAwEBAQAAAAAAAAAAAAADBAECBQAGB//EADYRAAIBAgQDBAkEAgMBAAAAAAECAAMRBBIhMUFRYQUTcaEiMjOBkbHB0fAUUuHxFUJTYqIj/9oADAMBAAIRAxEAPwBt4ZwyEwQEwxEmJCSY0JJKKST3aJ+CofoYvwk/21PCvk9v7GP9C0VinlUZRpM0AWgnwVD9DD+En+2o+CYfoYfwk/20XWVbKvKTYQT4Kh+hi/CT/bWfBUP0MP4Sf7aLqK7KvKdYQX4Kh+hh/CT/AG1HwVD9DF+En+2i6zFTlXlOsIJ8FQ/Qw/hJ/tqPgqH6GL8JP4UXWYrsq8pFhBPgqH6GL8JP4VnwVD9DF+En8KKrK7IvKRYQX4Kh+hi/CT+FR8FQ/QxfhJ/Ci6ipyLynWEF+C4foYvwk/hWfBcP0MX4Sfwoqsrsi8p1hBPgqH6GL8JP4VnwXD9DF+En8K3XV0saM8hwq9TgnqcAADckkgADzrxY3yypqTVjUVIZSjBlOGBVsEb1Fkvl0vJyG2a2k8fBcP0MX4SfwrPguH6GL8JP4UVisq2ReUrYQT4Lh+hi/CT+FZ8Fw/QxfhJ/Ci6jFdkXlOtBfguH6GL8JP4VnwVD9DF+En8KKrKnIvKdYQT4Lh+hi/DT+FUfbCxjW3UrHGp5q7hFHzX8h6qZ6X+2o/my+1X9ElBrqvdnSUceiZfcK+T2/sY/3a0VQvCvk9v7GP92tFVy+qIcbSKivVRV50isqaypnSKiprK6dIxVDawqLpXQvmRpCx5jlWCqeqM2nAJXGFGMCmCP4y/WP86WezQz73z4QufDPekVc+fQHekMUT3tJRz+kdwwHd1GPL5xjxWVNZWhEpGKivVRXSJFRVXxLtPBA4R21NnDBMMYxjOqQZyBg+GT6qtQc9Pv/AIVUOpNgdRJKkAEjeB8XHoJMY2AO/qZT/pQvAyQ12h8J9a/3ZUVh9zI4oziv9BNnoEJ+7f8A0oXhjDn3AxvpjJPnvKB/l+dI1DbGJ1Bj1MXwj9CPtLOoqaytGZ8isqaypkSKysxWV06RiqDtr8mX2q/okpgqg7a/Jl9qv6JKDiPZtKP6pl5wr5Pb+xj/AHa0XQvCfk9v7GP92tFVCeqIYbSKyprKtJkVFTWYrp0iqjtL2ogsYhJcE94kIijLuwGSFHgMdSdhtVxXDe2XHOdxc++omMMD8oQs/LOld2LMM6dTHUceBAyOoFVqZFuIWjS7xrS0v/dsmOeRbxIdQKl3LnSPBl2GTt47Vee5d2gkujLrQARRKgYbg94ncnfVsSfDp9rVwzh1qiLJDaQHMeqNeXEuSVyg1AMB5ZyRvneiOJRSEvNaxBWHLByyPHcK4yxjCyDDxsSMnGrf4wxjPSuHYVG/1v8AKPvSyKUT/a0OrKWou1LL/TtGpyV0iGUMGBwdwzBhnxXIPgaIh7QFtgVJ9jMu32+OfXTH6+l1+Bi/6Gr0+Il5Q8jyPIIrcAvtrcjKwqd9TD5zkfFTx6nC9aqDikkukCWCJGz6R2WN9jjESO5OonxdQF64bYUwxF7ZcRQh4BkllfXIxO7SMT8cmuq4xQmYXt4GL1F7jWpt01+XCTfW1vFClvNGZIXBDs41qSxLMZCfnMxJ2x6sUFdcPe3AdHMtrpy2slpYVC5Dq2MzJgDKt3gNwT0rfe8TZvSDTJasAHXGWXfvZHUHoPt+2t/B+YjBV9LbnZHBHcAJyGzufKs6ljD3xA1Hh59VPPhxiy4sPVKbqdtNRyPVTz4cZV8ZI963BOCOQ567EaCevkdt/XQHDGxdNkj0lupxnfVG7ZwPqmP3VT9pOC30RhjSMyW0UzKEwWR4dReNptIJwiHl4I2KAgHNU7NqkiFs55cTq0tySWwEyFTUO8VVRowPM58SZxWMyYmm1tBx4a7/AMc56HDYTNh2XMLnytOl1FBcF4gZ4tbadQdlOkMFOliAya99JGD49cZOKOxW+rBgGEwmUqSp4SKyprKtKyKysrK6dIqg7a/Jl9qv6JKYKX+23yZfbL+iSg1/ZtKP6pl7wkfze39jH+7Wi6G4T8nt/Yx/u1orFQmwhRtPNZQl7xiCEhZZURiMhScsR5hRlj0PhWpOM6/6KC6l9a27Iv8A5TaBUlwN5YKTtLCsqrur65TRqgigDuEUz3AyWOSBphRvBSd2GMUNf8Q5Yc3HEbaIIyq6wQGVlLKWUHWzkEqpPxOgNUNVZcU2l6KSO13YNbi65ghAMgTXINR+LkMSodNMmNOH7ykDcAjci849ZKvfn4hdHRI5QO0IURahiRYxHoDMjAE+rzFem5KJaXdtb8hzcy2sqrid2bEkYQsT38ywpjJ+dn10F3FQWhEU0/SBg0l4Umto45jaIgVRBNbMrZ+LswTlur+YcLk7VfmRbgyRpqCpIUlYFoyGXBaNcEMThgCRsATuTVbd8DI0xyzXPpgZZEMoeMlHRiCunT8YjZQBgUOb2ITOEmuC8uGYRSLEhYLsS2wD6Iug3ITfpWeaNOnUubkQlTtbNaidCONgBbqY28wRR5zojjXfTkBEUeAHgAKpJxNNEdbyxEoSzJKV5ex+LjusMdc779QRVX7+im5ivHK8IOHke6kZCSMGNApzIxzgRrkHNb7ngwjt0DxRRx6l9HzpjpcsNGN1UHVuSTgY9VFqVnr+zBAG/wCXhUpJRF6lrnb84Qjg/CrewgzKU5jqDKzAF3PXQibsVByAoBz1JJJNDwdp2t5l5NsYkZwJEaSNFctsCFHdjfOnclRvvnqLEWcUEzTqSJFQA97UAGOSTjdpHwBkknZQMA7jy8ImnDGR0xKCr649UmjUe+Pmq5GMKRgDTnOMVPevUGWmtrW/On5vFsSlRLVA1yT+fnDlL84ZFuLRQUJPNi06WYjKsjDwKnIKftZ61vm7RwR2z3BGlY0xgqRg+CDwO48PyqvGuCQywAuGwJoc7yAAKJIyxxzVUAb4DgAE5ANbJbh55dbqUijzykONTMRhppB83YlVXyZieoAsmEKVbrseH25dYuiBGLobA8OvTl1G0Hv5pL21WLm8oMi82SLBJYhWaNDnGgKcMc5OcZ2NIvZ/smI7qAcx+W7TrJGRgOYSyhTpIGCBnptpro0cQUBVAVQMAABQB5ADYUsQA++o8E4S/uAfD48LsB97j8qtiaYU07/u1mlhKr5Kig/6mNBPnUYqaytSZkior1iorpEisqcVlTOnmqDtt8mX2y/okpgpf7b/ACZfbL+iSg1/ZmUf1TL/AIT8nt/Yx/u1oqheE/J7f2Mf7taKqq+qIUbSkiMicQvVgwJZ7APFkZHNgd0AI8R6UbVV8Rk4ju090lqHiZiJLiNETmK7GA/PEis0aiQbKqE9WIq/4nwGG4ZGmViUBC6ZHj2bBYHQwJB0jY+VebTszaxHMdtAp/a5as3/AJNk/nQmpEm8MtTKLWiOeE2cobmXbTSErp97QzXbRxqJsQCUgiRA0ke5+MIgD1qxtuDKzMq2d7M0msjnPDZqFbm8z4pL4L3UhyVyMqBsop51HGPDy8KB4hKYmiuACeSTzABkmF8CXA8SulZP/sI8ag0rC8kVCTaV0PZS5Ll1t+HwFtWSxnu277a2BB0IRqJIHQFjjGTQ3ELe4S6Vbm51QxaZ2IhjtoebqYqMqC8jAgMRq6Hc710FHBAIIIIyCDkEHcEHypI7VdobRhPGBqdCjs4wcN0TA6sWxgAfG/OhCXcG2h1gnEO1iuYikMremEKTKg0B3B16cvmTupnABAwCTkYrVxfhbTzWx14SKQOVDYOoZ8jvqHcx+y0nmMJscHPkuYCGili71uBLq5XdwyAo2kZLk6RkKXYDxzzm+4vLIFWSV2VMhAW6DJ/P10slQYioyr/r9diILGdl1bJUZgNOXE7+Vp3zgMdranlyCGKVSeXI+iNpkY5BVmO7gEI3Q5APQir7iPD0nhaOQZRx1BwdiGVkYdCGAIPmK4kvuUXLojCaE6lBwS+MEZ66T5069luAyWUISLUHO7yC5JTPqhaIpp9R3PmPAox1FFte8ZXs+uV9LU8+fnGzh/ABEsamWR9Bz82NXPVTKqDDlcAg+Y6VaVSpxyUJ34ULgbqk4AJ8ca0GBnPWvKdoZT1tcf8A7UR/StFXG4YbMJX9FiNsvmJd0Pf36QxmSVtKDAzgkkk4VVCglmJOAAMmtB4wNOSuD5F1A/8ALpVB2hmF6YrU5VGPNmKShvRxkAJsNi0jLjyCsfCoq9o4dELZthIGCrX1Wb7jtXM+r3lbiQa9CSSSGNQwUF2mQqGQKxC6c5Yg0tfCN3DLKrS2Uk3O57ZZldsBMKsYwsYAXHeIyDTHxBeXDEsRMSiWGPugHSjSpGVGc42OM71fcK4ZEjs9y3MMeXR5AqrEADq2GFyFJ75GcZHnnzmHxuJx7BiQFubcwRqPH4zTOHTDg2ve2vhFPhvujs7FXs5Thih5IeR8rgPpTThwpIzh8jI23pwtLpZEV11AN0Do0bDBwQysAVOR41q41dqmuazCzYJWeJHCFtChg6lu7rUHf9oHrsKCte0euSFTHjmnCkTJJjuNICygA4wp/KvT08QqkK7azKegxBZV0EuKiprKdisior1ioqZ0il/tv8mX2y/okphpe7cfJl9sv6JKDX9mZSp6pl9wn5Pb+xj/AHa0XiheEj+b2/sY/wB2tFVVfVEINpFZU1lXkyKwHBHqrKyouJ0ohdXAtvetvC3ceRC7ERIIw55YQndgUZfig7AjINA9lux3J1vdYkkZy25EgLMMGRu6BnT3VXGFBbxamuoxQfQG5li5M53xXsfHa3Rktm0q0Erco50gIEDLqzkBtZwfmnHUbVt4B2OgsGQzIhWYEkyhZFhkU6kTWyjTmNmGTgFkPqzace711cg4wLSJBncekklJyPu2psePqCBjpg7j6sfZWaq02qVdbbfealbEOtOkW1Ou8W1ngbuQCKd8EEKiS9ehdviKB03Iz66S7e+jt7t/fbgwTIxVHQBY5UcRvEVC4QAZH2DPTNdXEYAA2A6AbAZ8hXOu2XuYTXV7z4HjCSYMgfPcbAVmVQMOGA1Y27xNXKoq6NeKrVSoWWporDnt4QrhvaOwtbdBOsakYXXHHHIJQNlchDq1FcZyOudzmmnhNzbzxrLbct0bIDKoHTqDkAg+YNLknuPWe2lpVx1/o2z68Fdv8qa+DcCitYVhgXCAk7nJLE5LMfM/5Yo1PEAaOJSsaVv/AJk++TLYxt8eNG/vIrf5ilDtpI1nqmt4lUPCIlZUACTCUMvMAGMMrHBPzlA8afOWK8yuqKzOQqqMknoAN/8ATNVxD0a6Gmy6G3LgbwVOqyNmEQOJ8UBmWOUkWtxbq0co7ojkD7MW8AdcXe6BtOcZqxteLTSYnj5c8TpoaMTRRgMrHM6atirj5jkFRjGxqvu7S1lk12kaQqM5cRhXdmXBKpJlVQq2DlMtnwA3ni/DxLbFQQZSxaTmKG5jBGCsSANs6CAMAaRgbboYbsh6NNWp6hvh49NLDfheav6gsxz6fOWkN491MEaMcoDvd4yjTn57p6MkgaREpc7lmKgYN5DwyNSGSKNSOhWNVI+ogbUPcNJItnc2hZlVQTCGCrLFIozpz3RIpwwzjOkjIzXu67SryiYBqnMnJSF8owmPzZV6qijvswyNIyCcinqLikLATOqu1Q3mwXyc7kZ9Lo1lQDsvQEnoCfAHc0WIG8q18H4WsCEZ1yOdcspA1SyH4zt5DwC9FUADpVhRDjG4ARdrcIJ72b/4ah7cgZOKMBrVdHu/bU08TUdwJEEpd7cfJl9sv6JKYqX+3HyZfbL+iSnK/szB1PVMvuEfJ7f2Mf7taLxQvCfk9v7GP92tFVVfVEKNp4evOa9ydK15rOxVxUnGeqyozWUrIk1NRXmSUKCWIAHUkgAfWT0qZ0Vr5wbu6P8AaWsfdO/zG3z7X7qZuIXwiRmPnhRnGpj8VftNJfEeMRR3DNK2lXvIpFODvEkaKX2HQOm/qI8DTRxMQTxlHmQbhlZZUDI6nKuuTjIPgQQRkHY0KiQxLcLzQxqMEprb/Xzi9eQCYkz+kJ8/m58Ix0TGdiN9upNWEXbBII9N6WEq7AiNjzx4SIAMA+DKSNLeplJX72OY3Bh98RiAjAmiQu7NpGY3YBo4M5yWwdII86ET3NkWHUL5kQR6mcMrQls51EE4MYGB1yd+nSnalSntMzC4HE2ZyRrwP5pG/hvb60mdUDPGzHC82MoGJ6ANkrn1EimPNfP9pdCRc7eTDyPXx8PEf8V2Xs5xtZbSB5ZY+YUw+XUEspKEkE7E6c/bQiJWm7MxRlsRLsUkdp4IZrqGWaUxJECAHddM5GccuIhtKhusuBnGAMYamq9mV4ZQksa5jcB9QZV7pBY4PQdT9Vcz4bw+2kTkcyOad4swyo0ojVlwEgfWBvgZ6ZwSCAdOqhZ01Wa2Ao03a9Qnwt+bTLO49I7rIhUhQkQGlhJ452yScY+qr21syqxqG35gJLHGe9k5PT/1WjjfAooo7UzyL6OLToULG8zZ2w2dWNRVdgx++rXstxBJLdXZcMIxzHK4DYZ12JGGHo2yemar2dUXCZnsSxGnL+/nNnGnvgoUiwOvO/8AXDhFHjvbu5s7VLeyjIMYYyS6eaIFZ2KwZwVDrncnpsB5nzDw0ylbhpHNyQGM+orIXMYGzDZFGcAAbAeNMXaC4mu+HvDY28sjTqFU8sxRCMnUSry6Vc6QMac9c+FeOF9jL5IwJI4IsgHVLPsDoUONMaHIBViO8Nj6qaDVGUkCxPynn8TTI0pGEdnuJSqWUzTSGNtWl2D86NuoCsSwkVe93Wx3emCRTxDKGCshBVgCpHiDuCPsrnl5wqKDEs97DIzmMrHbwrK5BPvfVHrdi4HObOFycnY9KNuu0FmuQ8vELhAuzBxbwtiNJdKCIxfMlj2I21Yru7J1MrkLKL7x3nnWMZkZUHm7BB97ECqe67U2x2SZZCOohV5yPwVak6Hj0SSyGGxhm9E7KTFrbmLNcIq6u+zMUhRgMjIVzscCmrs5xTiD3MPOjAtiuH0QmNd4ElD98hgC7FMYwNJHlRKa5GzThSEsIJldVdDlWUMp8wwyD9xqi7cfJl9sv6JKO7NjFsiZzyWkhz7GV4h/hVfvoHtz8mX2y/okp6qb0iekUqCwIl/wn5Pb+xj/AHa0XQvCPk9v7GP92tF1C+qIUbTXJ0Nac1vcbGh80hix6QPSQZ6zU5rxmpzScie6G4hZCaMoWKgkHICkjSwYbMCCMqNiK35qRvtXSQSpuJzP+T7GV1uW1S6+WjEZi2AcvgDvBVbJQgDw3prHZ0HHpk7wyA1rCCw8cAgE7eqtfDXjnnlcCMplxhlBZjL8Yg52BjUA43OfDGCVwO0k97CNDEY0mzH3XkPIDA4QyN3H2ZRvtnOdhlanTUEi3H8tNzEV61lINtNfHr8oFDEbB5FIeSKZ1ZOWiIEcrpkTQCFUnSHGPjZbAJGD6urCO4tp4ri3FvbA5UsUTp3i7INosEHqckE9M0RxM2UMTB55GI7pDXE7FRkA81ImUBRsTkDPXNVs2gFZUkESwKFw8TuVUBZeY8ZxlOQrAYJYllORggmsCdNIumIsvpEExQ4T7nkgkZIpCclQJWjUROmdXMiKyMZCFOcYA9dP9p2R5SRxoYiqgDLwkuR4knVgsSSc+ut/BbpTIyLDHGyu8coVNBDIQSR3QGVtSNjPSVeu9XYotRM2jxTv2p1C6aE2vx2i3ddkDIpUm3wQRkQFWUHoUOs4IO+fOqfi3ufskUssbCaYBSiiERnUCNTRYk0rIRk5x1G2KfanNUFNRsJf9fX/AHfLWINh2UlPNmvHAUx63aeNJDth/inDqFC57zDfotLNr7pdrHa3ISMiR3IWMQqsbRqAqatL93IyT1wW2BxXY3UEEEAgjBBGQQdiCPEYrnnbP3LbNog9unveQyouUJKekcKdSE42z83FXVKYHpQq4ypVex48LaTbCjXHC+FOtxFAbZJhzJLjkEOvoou8N9JAOfDGMg0Bd8LgdJ/5yt5cEzY5cU9x35Wj0y6kRljdI0bGPEjJx02e557nvLknluJBLpJgVQpUZTQdYbIOwOBj15rpNnYhF0xpgE5OMnJwBlid2OABkknamTWudBcfnSLuxQ5TuIhcK7PYXJsrl5GRQxMkVogZCGWWNmZpkfuqWxgFtRxvteR8EmKBFteHQoGDAOst4QQixZwRGAdCKuc9BTWtq3lUvakAkkbVGd+UHmqShj4LPgh72RQTnTbwwWw3JJ3Cs3Unx8a0zdk7dj6YST759PPLMM/3WbSPuq+zWhupo+FJZjeCLE8Zpt7VI1CRqqKOiqAoH1AbVRdufkq+2X9ElMVLvbr5Kvtl/RJTdb2Zg6nqmMHCPk9v7GP92tFULwj5Pb+xj/drRdVXYQo2kEUHRlUfG+ItCqFFUl544ssSFXmuE1tjfAyOlKYpSctpxlhUiqjishtyovb+OAsGYLDbEkquATqlaTG5A3UZJA8arW4tZmPmFuIXMYYKZGdoYlkdcpFIIzGQd0Gykd8UsKLcZfujGa4uFjGZGVB5uwQf4iKCTtJATiN+afKFJJz/APyVqUjx5UaN7SxtlYCcNHpWefmRGOM84ldaFGZ5NIYlkGTir03nF35WMRxGZEflwBdCLFHIZF5zAmNpGkQ5AwEHTOCQURxMuKQ4mUZ4Ndi31RWtwjLaqHZ3SHLROJNRGrWWVQ4XYZ1YO1W/ZaAXtnNIWDSs7FASyrAGwyiPScp1JDjJXO2QMEzs7xRbRZl4newsZBGdLXPNYMYwsyhfBdfQLtg9BXMouE8SiUSWsbKkQ1JIpKOyLkDuuQWBUAlSp8KG9ACwU28TG3qM5JPlGzirXKpLbzSIpwrmOSKJBcAMDqa4RwD8TdgA2c7DOF88O4wtxcSXTtLyZBoEToodl2ZoomJAIRlPdQlmGxG+6rwntVdXt5E5VJZljK6SzhZVBBBKrhVweu+lgdx41bWF5xA9yD3ppa4cgSFSDOJGZiAXJYgk6dvL66GyMGykawqrSakGbh4D+/fH/iPEM+9rmNZJEd9Xo1JYwlNJOnG5wwk6g9wAZO1MNqIJP6ORX2z3XBOD0JA3FI3C4riLg88ty66pikiCNsaQdALEIAsZJOW0bDr1zVF7+aBJLmFVFwYXMku5ZkWa1Ugnr8SQd7qNPjnNaRpA0+8ttpbwidlLheM6utsDIRg4AooWieVcx4Fflrrh8oyHkdVOCzFlKPzOYdRJGRsGJ6V1TFJ4Z1qqWtxh62F7hgra3F54EC+Q+6qrtZaa7SXB0lNMinHRo3Vx/lj7asb29SFC8hwowOhJJJwFAAJJJOAAKpuOcZhks7kJMgcwvpGQHDBdhoPezkqMYzvRnAykdJFPRgRzg/Y9cNcpjAWYuPWJlVv1Bh9lNFKvZPjERkaMsBI4DL/WwuWVT0LL1K5yAc4qim90i4SSX0cLxLIyKw5gjJD6cLNusjbgbD4xxtS1CqqUVLRl8O9SswXffe1/C+86PQ96e59ZFLPDPdIgkZVlR4dRwGYq6ZOwDMhOn6yMeumPiB2X66OaiuhKm8Ur0npAhwR4wPNaa2ZrxijYMbmZ880u9uvkq+2X9ElMeKXe3XyVfbL+iSmq/szKVPVMYOED+b2/sY/3a0XQnCPk9v7GP92tF1VdhDDaRS92utGktbhYwTIAHjA6l0ZZFA9eVpioO5HeNL4nRQ3IyGlHxe699sWbh87aoTEedNHboFZ0lPdVmcHXGhzjwoSTgU0jBtFpAcoWwZ7lnMWDGZSxRZMFVO/UouScAUxCpFJGu0sajGVF5w+6KOffkxYkErEsNqrbjUcqpbVpzuX8BvS/xC0tUk03bAk7Mbi6EzKeqkq8jAdDkFQCM08K2CK5/wAc9zqER57rEyqFYhkkYyygekdSwcjX105OPCg1HY63Put9Y3hKgLZXtrzBP9QjgnGITLeLaRZBGVeERoixxoFLjdSqli523ORirBuKNcoqWLyd2IF3j0AozYEann9ThHJGc4xk71yeK8kSaa3sBKvNxG6ZDysVJBUEKCqkk7bbda6p7nHBLm2t5Rd4BeQOq6gzDuhTrIyN9K4GTjB867ulteGqvUocVI8LH+hKHhvYm4t2kZLWO4dzkSTSpGVyd1VYnI3zuQRnpsNjfcM7M36I8fvaKEPMWaSKZC6ozFmWMEZBwAobO2c4yBThAMso9Y/zq/pymzONTFqdQMD6I8/vERuzdz73ECc1YwAANUDbAg4JIyennn15qtHZCdEkWWOSVGVlJ1wRHS5QsuVfO5jT7q6bQfE3wgHmf+a5kIQjO1vGHasF9LILjp/MQLHsEUWNkt2Yg90vdYePw7pQgerbf11Yy9l5xjTEzfVeyjH3tTlaSLgICNSqCy5GRncEjqKIoa4VLbn4wwxlQjW050vCJ4nZ5YJljGRzFummMQKFTIIyzBsE/G0krnOMCtHHrhOZZs8gMXLduYTkAjRplJXuljkhcDqTjFdMzikLg9sJJHEo1ia23VlBXS9zI5BGME4dPuoVfDKRludb/KSuJK3cjaLlnarxCRy5PKQKY4I2CSMjHSZTJqCozHIbxCjHzhVl2t4BItvGbXvW6vGwjkOh4eWHj2BH9EwZTpAGnGQMNsAvFve8tm2nINqyttpLKjouMnxBUED1mmSXineUSR4ikU6Tkl86csjxquRsTupP2UpSa1M0wv5+CPVEK1Fqk6X+RiEB/wDP9Kcfc9smWCSVi2JZDy8nIMSZCnGf2jIM7EgDPnVPc2kEtwYkMqyyPkRiMqQvMVHXDYZXCFpMkAY73QV0SWBY9McYCoihVUdAAMACqYOmRnY87Sna2OStSVE98jNeanNZXocIPQv1nmpFLvbsfzVfbL+iSmOlzt38lX2y/oko1f2ZlanqmMHCPk1v7GP92tF4oThHya39jH+7Wi6quwhhtIrVcjumt2K8TDut9VQ4up8JxEDtkBOD5UQbUev76HtD3vsoTjfaqK1YIyyySFdWiJA2ATgF2ZgqZwcZO+DSlEU+7zPb3zqaF9FFzLL3qPM1VdooMRw79biPr441Pt6+7n7Ko7rt9PhzFbxbbqrSsWPqJUaQ3q3HTei37TxXfKWIOrJcDWksZVh6KQqR4ee+fAjbIoFSph6lN+7IJAMfpYWpTqoXW2olj2dtByS4K6nllLEDfeVxgnrtjFWLw4GaH7Nr/NYT+0Gfw+e7P4bH41HXHxaOKCCiDxt9IpX1qMep+c0RSaWB64NHDi/mv51W1NKK5XaBViNpZjiw/ZP3iheIX6tpyQozjLEAZYgD8yB9tDUv9rrxFSNJN0Loz74GOYiLq2PdDMGI/qjzqtWuVQloWnmrME5wODiCLxSKdnwJmdw8ulWSFBpEakD4hV9RU7jueIpgseIvLfiYnRGI2XGojVFuVaVT3VbXgjG+CQehpUSxEVxFFpMkTwle+NXKEUhdckjGPSBfPuLnJFeuKTgNNhJZW0bIIS8YdQxV2J7rfG6HONz41jU+03DAcCSfHgB/1HP+ZuthCR6PK33M6U17FNFII5UOQyagwIDYwc4PhmlS54dKCMQsXRBGvKu1jV1wNjuMDIyAd/XVPDxq5SILBw+REIyZZpVXBIA5r6RnyOegAHQCrHhpEkWppWDxbNyrh5Fj0jJGWGHyDkltX9U7VuVKl7Zhr0mci1CDa1upB8rm0ng/D7c96GIDQWUl9bOkgPpEHMJxg5DEHGfOi4XeANNqjj5aNlEXMejIchyQCTsTkY6+NAcL7SW7aY4nChdkRvR5A6adRJbP35oWe4N20qEzC2RtPoYnWR2xnOpxgoNzhVJ2H1V5tMHjqNYoSUNwSGvmt1JFvdxkK2ZdGuOmv58ZW9r9SXbX8DkpII5I51AkSCWNOWYpSmdK466tiGcZzTD2Y7Xm7JSZVWbRrBjOqKVAQrNGTuCCRlT5ggkVY8DtIIkPvRVRTgMVzqJUY9IT3tQyc6t6Hs+y0Ud4bmLuFoyvKUAJqYgvKAOjMFUEAYyM9TXpNWbQ78Ou2kpVxFOpTyMuo2Ox34j4y6FZU6cVla9FCiBTEZFLvbv5Kvtl/RJTHilzt38lX2y/okrq3szKP6pjDwf5Nb+xj/drRRoXg/ya29hH+7WouOIABtPUHH8f4UPMFXWS9VKS3YwvFeWGx+qh24kunI6/s+NeJ+IjSdPXoPuzmuNRbbyjYuiBfMJqtT3lqmi7J29zf3ExEmrHLYkuCNG7FA/xQSyqMd3AyOuas0kxgjw3oWXtByzcjmCNWcHWY3zENCDUWKlCpI+McAZx1rPTKaZVtr+MbwtUB9DrbnaRxHgUIV1KDuKQpXZtskEY6sT55zmua8evZYYo54CUcPo1hc4VgQ69CB3lX7a6ZDx+Oad0jJcgEs6lSmcA6FOrLtgjoMDbJzSk1xFczXDd3D2+t1VTzAqMOUsjZwTnLGMYw2Ac4rONIZu8toPrN9cQBamTcn6amevc843cLbBZWjYA4RGY6wvXv6c6TvtnfH2UxXHalgGEiwIRg/0z7A9NXo9s4P3VUcFlkWBFtLQiP5ryzRRK5BwzbamY5B+b4fVV/wAH4m7rLHIgjkikwwV9a7orgq2FPR16gEU8S5BGfTlYTAGIXMWbD2UnQlt767cL9NJVS9qyuMtajPQGSVic9PioK9Wnal5DpRYGP9+dPyeH/WmISHzP31JkPiT95pfK3P5QvfUP+L/0ZTfDUg+MkA8vSvuR1G8dL/aTi5klgIMRWMNrjWZNTagBofWB3SPDzUHyw8A0Hxq9eK2uJIgC6RMy56EqpIz54x0qyK19TfoRpKmtRtohHUMb/Kcy4l2nvneWOCM4YBgU7xTpkI6tg7+G+N60x9p+JojJJEWyCut4tJUnbOrZc/XXQ+K3cFukbXN7eSF0SQJFohykmrQ3olUkdzB7xxkeYqh4hxmJDG0XDwVVwJDeSmV3ZrdpxAocuVkY6AvmSBgZq57PpNui+4TQTFsqhbfEkn4w+17XKsaIjWq6Y1VVWZ7phpUDSRCu+AMes0J2hN5doqw2pzqHpNEkOtdwI8zhMAknYavVVm/G+JAqtrbqquJyoittKqq86KEOzNjXrjRj0GJB1HQPjFteFoBe3MaLDMWSSaeGLdWfRM0aD0jBWjK9MaG6Eg03TpFHDhjcG/CLHuyLBB5/eR2d7C30UySOlshAOFkmLHJGMgRr1H11Z8C481xzY5eUJ4y3cUkgFHaI5DksCHUZ9TrS9wtbSGW1mN1zpYWj2hinuctmcOqyEADmNcLjGN0Gxph5XoLyYxvERcS3MOtVWUZVXOpVJxqbmKVJ3Vt/DBO0Kr4pu8qH0tpTDsmFGVRp+aweHtCJWHclScLlmgHvgLjCsJQN2UNkaWXO23TNVHFuM3F44t7eYaCcO0KPHrPXloWbW5xksAVUfOIHXbedrrjYWi8sMc6LhYsKTuQmJA53J6jxq+7GXEkolknhiWTpzY0ZQ4Y5K9/qcjJ093cZyRWdRtUYKjfCVr1A7Xt75a8A4YYLdI2OSPDUX0/1dR+N0yT5k4wMVYYr1UVvIoVQo4RWecUu9u/kq+2X9ElMlLnbz5Kvtl/RJVK3szB1PVMu7CTTaQHOPQR4+vlr0qto61tS9ra4PSGPY+Po1+6g3QgkEYIpKrfSYvaecsLjTgZ5rDWmW8Vde4JRdTKDlgBvnSN//dU/CIkmYLJyZxpJZ0ikI1AggvMxC6j00KuKXY5ReUwPZ7YtiL2tGMdPsoS64gkK6pHCKdtz19SgbsfUM0O6GEuqO2hm1oiRtNIoIAYLk6UTWGIzkDJxt0puOcOcqHtbZ5JicFpp1VgPHIyQPLClfqNURuU0sdgioXO4FtN7E7bfzPFvxINeQyMeXErHCkacBlZTJIF6sSfHOBt1yaETiiycQaNn0NcejICLsNTEnVKwXPUaNJYkHavF5wZ41jacrl9S8pTlVUDUMtgF2yAcjAHgPGvcKFYbiYNoZHQq+2dWVLF2O7jLZ0scbnzodQ6+nqZfsqq2cU76KGbysfH+ZPCbQRrCjrzrhMmONyWZmViqTSkjNvargMqkBm6gdKbuEWXKUgsXdiXkkIwXkY5ZseA6ADwAA8KXuxPEBJ760kOObraULpLyPlnDEfGwdwfAMB0AprhHWmHBA1Gvwi74k1MQtJRZQSepNtz9uEsLOwMgJBxg46ZreeDN+0v51v4KPRn+9/CrCipSUqCZtJTUqDKU8Jf+qftoW5sCcxsN3UjGeoYEUyVVMc3Q9X+gzVXpqtrc5V6aiKlrwW9MNuktnaFobf3vzJpXm1RkAN6NFAGQi7FvtoxODXoGPfAhXbu21pFGO6AB3pC5yAAM+oU6VlMEE8YYqecSJezCt8oe7m8+bcS6ftVCi4+yvdnwC2h3it4UPmI11f8AkQT+dNHFWxGfWRXq3VREpbAAXJJwABjJJJ6CgFGLZbwJp3a15zftMxE1xk90x2kn1aLlkY/cAacX6n6zSh2x4ylzI6WSpIphKPKc8rrrCKVILHvA56beNDt2tu9JX0B0kapzCzai57oCowUd4FTjOcjoeqPeIrspbX3nkOF51fFUWC0la7KDcAE2GnIGOkahfigL/dAH34omA5zmkayub0ayZMKygg3WlSH1dY1G6oVJ2K7aVxjJNZb9voY+6bwSsPjBIHmwcnJUqAACMDfbI2601h3AIex+sTSurai/w198fayqLhPHZJdyuUK5VihiYNkYVkJOrK5bUvTGD1FGvcsfV9VN1MdSTqZz4lFh+KXO3nyVfbL+iSrKOcjOKX+2jk2y5J/pV/TJSr9oo6WtqYFsUrLa0ZrO7EdrbbZJgjx+Gu5oB2O5OSevrP31uSVTb2y76hBHv4bxrsa00R2ubTL7QqlqmW+g/DOU8c4wefzIy0c3NLnYh4zgKIzqHkoyp2PrGKsOFdtE9CLpmVlLASHUywl//qRDBwSCyZOSmepGwcO1Edv72d7xQY0BbfY6sFRoP7RzgfXXDZbgtsemdht9mogDUR50RmRl9ITe7NDYwegCttL/AJvz6To3HPdIjhRo7AtJIfjXEpL9OmnXvIRnYnujyNVHZr3RZ4pNM5e5VztlhzFYnA0E7EHPxTgeRFJlSr6SDnBB2OcEEeVAGm03z2ZhzS7uoM3U7+N469se2jyypyUMaQs66nUZaQgLIp+bgbbAnpnyoeDtC01hNbsGMjyajJ3QgUaSF+slAPtzTx2Tu7duGwxSa5ndWaVVgknbXIzFi+EI1bjcnOwpPm7PSW3KFxHJGO+UzGF5qRDLMO8WViCp0lQdzvV6+IBpKEp2ZTfNxNtvPhA4DB0KDkC21hztxk9iuxjtcRPdwsYSmsDZg5x3Vcathvncb4ronFookKLFGTMGVhycK8aBhl2JIGGCldJ+Nk7YBITOD8beGBDE+oLqMexZdDtkBlz3ggJ7o37pApu4dwWBw0gkkmMhy8gnkAkOANRCMFGwwAAMDYYxVMViKmKPeswvyFxbXiOcHUqUcORSdTrfWwPwMYeH9pwiAG3uepOQkbY39UlEjtcuf6CcetlRfyMmaHsOxNmyIzw6mIzl5JX/AFOash2ZtwulYgo8NJZcfVg1yivlFiPgYRTh7CwMEHbKPxiuR/8AiU/5Oc0DD2miExdlnAycZgkydsDoCP8AKjW7Hx5ys04H7OtWH+NCfzoDh3Z1JHbmSTkYyMSmMDfwEYUffmht3+YA5fOc/wCluPW8pZJ2wjOfRTgY8Y1GfUAXzWN2vi3xHOceUX+RJA/Ovdz2etkjdnDBFUljzZNlUZJOGz0Fc44/2lgEpTh6hkXGZnmuHDkgkiJRIoIG3fyd84G2au71kGZivnK1KuFprma4EduKdqozHqdJY0UFmZgmAADnOHOMf61Tdre1aTWqwQiUCR0jlYxjZGBONySCxC74PdJO3Wuf3EzyFy7uQ+Ayh3KaQQVTDscgEZ3JJJPnih1jVGjdVACOGJQAMEBJbTjrtnI8RmkWxTajiekxsT2hQOZaKtcggG9teHCOVxHqRgMbjbPQ+o+r+NFpxZRHrSN1YejEeAugsCwGQQNBK51D7vChYpQwUqdmAI8MgjIO/qNaLrSD6QExtp5gChiultSSFSO8oOcjByD44wcHC1CrZDp9557sPHth3bDNYB76sNmtpfpfQ3mlkmnGbaN5Hk+K4iKRHPztZGoqB4g7+dbuGR3NoyxzWUkyKy5mCDVGh0gkoiYY6stgHOPE0w9kuNAs6tIHCqgEkSrgq6FC6hchQJI36dMfZVrbWJh5atevKiWjoUkGrmuWyszMPnAEDHXGPXXpqVBcurH3zao4ZRmLtrc3vb6W8pz2z4dLPcOwTEiz62kZjGCgYCM8vGoZ0nB8ts+FXduxdxcxHvushVCpOUwuIpCu4KsrY22LMN8b0/DLaUFQg7zA4eNiJDiZxhBjSsZRRl32AbugtTB/JxmXDTHvIVYAd1TuAYMnMeFOnO+rAJ3pSooU2BmmMXTNjigLZbADlzPw08haW1lciSOOQdHQMB1xqAPX7aqO2fyZfar+mSrxEAAAGABgDyA2Aqj7Z/Jl9qv6ZKAN55zjLGwcmGHP0Uf5IoFUnbftObOAGMAyyEqmei4GWcjxxkbeZFWA4lHBaRSTuEQRJufE6Bso6sT5CuN9pO0D3c7SPnTuI1/YTOw+vxJ8/srZHOG7J7POMr5nHoDfr0+8rri7eRi0jM5JySxJJPnvXmKPUwGcZOM+Wa8VKNgg+Rrrz6FkAXKuk69N2W4XaWlrO9tJcGeHWNcxCKRDzcMQVAJOwXBJ3xuMEzhPF0Dcuz4dZxyFokLBC6o7tGrNJpUEoQ7Mh1brGSdiKS4fdOeOG3jSC3ZrdWWKWSMyOFYnYZbC7YHT5ooS691HiDjSJ2jUYAWJUiAA6AaFDAerNMZlEyRQrPqR8Z0mzvuMTIgOuIGIEsIUj7zT6ZBmT4hijB09dQGd85qo7d8W0cPsTNPFNdwTMroJ42dlcSJk8vpgCMnb865be8ZmlJM0rv8A33Z/1E0xdt4glvwxQoX+b6mwAMsQmScdTt19dBqVFPoEXveHpYR1YMTNfZ62aVHNtKvO1FpIJFxEdR6xFTlcf+6YezNteJcM8yLFHpOyvq1vkYbqdxvvtscb+HN4pipBUkEdCDgj6iKb+A+6EV0pdgsvhKu5HtF8frG/qNI16Tm5QA3+P8++Y3bOGxwostE50PAj0l46H5cRO8cI4rGYELMFx3SCQO8P/maNa9QDJdAP7w/jXNbe5WRFaNgyMMgg5B+qtmKGvaLqMpWeZTt+qihWTUdbfSdHnlHLZgcjSSCNx0pTh4y0M46aNg49R6n7Ks24yjWTFcKQoXTnODsB9lKU0hOSdzj78D/ir4zEeqUOu8Z7U7RyrT7ltTY6cv7l77o3aIQWpSKaNJ30gRkB3kjdjG2hT6iTqIwNJrm3CZxHFIiwmTZCMLkJyg7KTgHbXoJGN1DitXFeKy3csTyo8Zij0aWXUx3Y4J8lJ2IAO5zkVNnMUL5iL6l07hxgZBYbDowGk9DgkZ3q1SvnqLwA98ZqYrvKinYAeOpEOn4xbMWJizqLMSQmclgV31/FA1ZTo2fCtVzxOOUyCG31MQQ7mMELI5AUkhiIyRnCKpIIGK3Sdp5huIcnBQd1tWH1E5YrgAMVYEg6eWo3GQdknFWOO4oxy9gmlfRnVsFUY1NueuMnAGdpastrk/8Aky7YhQLlt/8AqZq+FI4YY1jhyuAXACZLKrkOrAg41lcgAZUNtmiDxyEcqWNWI5gAAQ6jIoAwqL3sFojtgDcbb16PHG2HL2wQ+zZk1YyZW05Ztuu2RsRQd7xWRlicgjRcu+kKRhcOM91RgaVxnGd9yaG1RWHrcR/r1v8AzBtWRlHpcRshB3vv5/TWEcD7VRw88XEWh2TmRpqQtLgDXErdAS+GAPmT6qvOA9rPfERlmiNsmDu8gOdOdRXAGFAB3OM748aWLLg9vOQL1D4CJkkI0A9SxGNyceYH51aQe53Y2hkmJlK6GVldwQQ4KMBgAkkMQN/GrgEUwLa/H6ytBsI9Kz3DcxqLcAN9fHT5wK37SSrJJPFhopWEjRMMHSAQuhgMqdATu4IyPDNO3DeIpPEskZyGHTxU4GUYeDDOCK53NiJlQZ0d7T3SWVVxoDac522zgbj66uOx3Ewk7xYYiZtSnS2VdUwQ2VHdIUY32Ix40oyvmIYeBidNme9xpwMdaou2fyZfar+mSr2qLtn8mX2q/pkoY3lhOScTmlnYGaUtpGlBjZVGwCgbDYfb40F8H+v8v+aysrR7xp6GnjK1NQqGw8B9pnwf6/y/5rPg/wBf5f8ANZWVHeNL/wCQxH7vIfaZ8H+v8v8Ams+D/X+X/NZWV2dp3+QxH7vIfaSOH7jf8qY+290LiSEgaAkekDOr5x36DwwPsrKyqFjmB8Z3+QxH7vIfaLfwf6/y/wCaz3h/W/L/AJrKyr940n/IYj93kPtGzslxtoY2iYB1U5X5pGokkE75Gavf5Tj6P/H/ANayspOqilyTPKY2hTeszEanUyf5Uf2Z/wDP/rUfynH0f+P/AK1lZQ+7WKfpqXLzMLsu1wTJ5RJ9pjH+Civ5df2J/F/6VlZVwoEepIqoABM/l1/Yn8X/AKVn8uv7E/i/9KysqcohbTP5df2J/F/6Vn8uv7E/i/8ASsrK6wnWga9oYAcizTP95fyHLwKg9oLff+Zx7jHVOh6j+j6bn76msqZO02WXaiKEEQ2wTPXTJgnyydGT9tEHt1/Yn8X/AKVlZUWvIkfy4H0J/F/6VW9oO1ImhC8or3wc689FYfsjzrKyuCiSBP/Z"/>
          <p:cNvSpPr>
            <a:spLocks noChangeAspect="1" noChangeArrowheads="1"/>
          </p:cNvSpPr>
          <p:nvPr/>
        </p:nvSpPr>
        <p:spPr bwMode="auto">
          <a:xfrm>
            <a:off x="215900" y="-977900"/>
            <a:ext cx="1962150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pic>
        <p:nvPicPr>
          <p:cNvPr id="11270" name="Picture 6" descr="http://static.skynetblogs.be/media/96165/dyn003_original_300_356_pjpeg_2605280_3f862a43be0c8126b6bf8dbd4c6383e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204864"/>
            <a:ext cx="3312368" cy="3930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http://www.remi-claeys.be/_userfiles/images/recyclage_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735" y="351964"/>
            <a:ext cx="1702721" cy="1702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826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White spirit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10242" name="Picture 2" descr="http://www.brico.be/catalog/big/b_1555882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700808"/>
            <a:ext cx="4752528" cy="4752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850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Theezakjes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AutoShape 2" descr="data:image/jpeg;base64,/9j/4AAQSkZJRgABAQAAAQABAAD/2wCEAAkGBhIQEBUUEhQUFBUUFBUVFRUUFBQXFRUWFBQWFhQVFRYXHCYeFxklGRQUHy8gIygpLCwsFR4xNTAqNSYrLCkBCQoKDgwOGQ8PGiwkHCQpLCwpKSwpKSwpKSwsLCkpKSwpLCkpLCwpKSwsKSwsLCkpLCwpLCwpLCkpLCkpLCwpKf/AABEIAN8A4gMBIgACEQEDEQH/xAAcAAABBQEBAQAAAAAAAAAAAAABAAIDBAUGBwj/xABAEAABAwIEAggDBQYGAgMAAAABAAIRAyEEEjFBBVEGEyJhcYGRsaHB8AcyQnLRFCNSYoLhFUNTkrLxY6IWM4P/xAAaAQADAQEBAQAAAAAAAAAAAAAAAQQCAwUG/8QAKREAAgIBBAIBBAIDAQAAAAAAAAECEQMSITFBBFFhEyIyUnGhM0KRI//aAAwDAQACEQMRAD8A9BQlJBI2GUpTUkAPBRTZRQA6UpQSQA6UkJSQApSlBJACQlEoIASCSSQBQSRQAkkkggAhFBFABSSCKAEkkEYTEJByJQcgCKEkiEkgAgUUCmMUoSglKAHAoymAogoAeCigE6EWAkkoRASsdASRyo5EWFDEJTKuJYz7z2N/M9o9ymUMZTqEhj2PI1DHtdE88pskpIelkqSSSZkSMoBJABTk1OCAFCcEgiAgBQiAkAjCAEkjCUIEBByJQKBkJKSMJIENTSnFMKYwEoJIEoAMomoBqonPXOdJuP8AUtDWntvmP5WjV3yHee4rnOagrZ0hBzdIv4zpKW1MtNrC0QC95MZjqABFha/NUq3SivnDA6kCdxTJ93Lg8XxOoTrrAgb6weabg+LPY8PM7CNgNNF5MsuWW6Z6kcWOO1Wei/4liZ/+0f7Gfoi3imIgHrJvBAYzntZYLeIDIH5oB595iPVSuJcYOcAkEFjspE7g+K56sl/kx1D9UXWYqs9zicRVhwE5XANGXkGiGa9xO6bUwlMAyS+R2i5xdP8AunYKFvD2vzU39r7tRheGF0tnMJDbmFL1LWA32sNYssT35bHF10UcUyk1hljQAOQ3sszNRDg9kseBqwlrpjYiFWxWIL3OAMNJ07tfkqL6+VttZ+a5pdo69Uz0PgnSbSnWdM2bUJEnk1+2bkd+7fpAV4zgeINJyvEh0juXVdGemZa7qa5OTNlp1j8G1Dy5O9ea9Tx87/Gf/SDP4/8AtA70IhRtengq8gHhPATWqZjUAANTsqmbSTxRXJ5IrlmtLK4YjkVnq/eEcgWHnxpW2PSyrkQIVpwCjczklHysbdJg4S9FchNKeQmOVKZzIkkEUwIyU0okphKYAKY5yLnKpiK8JMCtxbiraNNz3GA0SfkB3leX8Q4g+tULnHtvJtB7N4DG+At4ytvj+NOIxXVT2KcEgbuIBzHwBEC+6za1Km2DZpbuZm+2kg6+qgzz1So9HCtCvtlvD8NpsA0LjD8x0k+HJZWOqRVaxrC6dNpESe6VoY7iQDNL5Te2p5ei57CvLi49om255zaNFPS5O0bZ0uKpF7WBrcrWNmM3dfxM+638E4dW1sgltiZ35TysuepYcvBl3ZIGtoOvnaVa/aS1kDUZf1t5T6Lib34NLiLyHZ8v3ItN3AjtNB8D8VTp8SBpCqc0ZRIkgjaHc7ys7E8cJtcAWkWm0Dx5x3K1xuqHUqLmRldT6p50OeicsnnYtQoppg7TVmHWeari1hN9htCPD+EvebmBN5WjwkZHS4Aj9d1osrWETBnTunVK9qR0ujOPBTTdYi33bxOtlLiKLnMLS4NII/qiSYGy0qcP18P7jzWdxPh3WTlEGb3Nwe8eKEjFlnon0xfRqChUJqUi4NY+e0wuIAF/vMk+I2tZejtqrxalg3Mr0tezVZcaEB4+cL12i4r1PHnqief5MFGSaND9ohKjjy54Y0CTz2G5WdiahAWdwfFH9tpg6HMP/Un5Iztxi2jjjVs7aU4JoQfj6TGkklxH4GiXExOnkdV8+lLI/krbUURYziL6VxSLwGlxIcxsZRJ+8RyXKcD6bYnExkpMqMLi2Xg0ag8GmWPPPK5UeknTBz2Gm5jmgtBNJsl3Vuph4NZ5AAflIJAs3MJlZ2Mxf7NQLaDKjmuZUIyvp55NMVA+YAaAJ7+yRG69BYkoKFbk2rez1AP52J2RlYHQiqThGtdVbWLYh4cS4te1tRmadLPtraLzK34XnyjplRSnaKmIqQ6PA+qYXJmNs8eHzQlfReNLVii/gimvuYsySZKS7mAOKY4p7lE5aAhqOWTxB1lq1Fk8QFikwPN+MYrq8S858s5QQQYjKFNiKrHtBzA/2us3pjSivPcIMeMifBYuHxz7AQFBPG220enHeK/g2uIY7rZDSJAiyq4DM10T4qvQblIdN+ey1m1w6nIEbaWlcJ/aqRTFUWKXFy2GvM+AUtfGAjsm/O/r9c1i9YP7qTA1QTl32tbyXN4+0bo0OqAbJImdTuStXDQ/Avi7qVYOiPw1G5Z8MzR6rDxnENANAfVbXRuq01urfAbWYaZJ0l0Fh8nAJRT77Mz4srMrnLeARyU1LieT72m31usfElza9SncFpLXjkQboYmuxv3vJLQ7o1VnRUOLNa2+5Oo01gQocVjszRkMA3NthqO/+65/B1swnW513A3U9HDl8F5DWmd72vb63T006Zho1cVjW5qLRJAfT+7+HtD73nHovTqIsvIOH4sGk8ktHaaQIvY6nmvXsO6QrvF2tEHkrgbiRZY2EdlxlE/+QD/d2fmtuvosDEPy1qbuVRh9Hhdc6uDRPB7nogUeJw4ex7QGy5jm3H8TSL20uplncS6QUMPao8ZocQxsvecrHPIDW3nKxxjfKYXzkU29ittVuecYzhppVqhL6lOo6o4GllfkyCKNN9IE5ao6tjhBIgVAL5btwHDXmTVoVamch7W/s9TK4i7H1A6QHdlhIBES4byu7q9LZnqaRqTRdWpnrGtbVayq2m4MImDDw4E6gjTaFvSx9TL1LGO6ylinsD8zSH4d7GNpvH4SS8B1rEHVX/UyVwcNK9l3ovwkYejlAc0ScjXES2mHHqxAENMO0v4rYhc1g+mjahaMgBc2o4hzwzIKQpNex5cIFTrqhpAaS3UaLZwXFWVn1GszHq3uY4wIzNOVzZmxB5xIIIBF1JkhO7aOsWqpEPE7Ob4H3/uocyn4wIyHvPsFSzr2/Cf/AIolyr7h2dJQ50lWcyy5RuCkKY5aAr1FmY9tlrPCzsa2yQHmPTDC9Y6JgDKTGpkvHyCwHcODWCJN4/QFdV0hLeuIOuQEd3aKxv2hpMNA7PjHlPuoMkmpNHoYuEVcFwxziAdFqYuhFMNbsZNvSyl4V23Oi2UfFRYjE5nOaNRaVLJybK1KzC6t2e0nYDw1WzgeDEdokGQRG9woOE4ZzSS+3vqtOrjSBAED4nx5LeSXSNaujJ4ngIIjSbHlzVyhh8jRBJ3n5KLjOJmmI8TGxiypcLxpc4MPklUpQ/gcnaOg6R03VGtxFMCX9itH+o0Dtf1AT4grFwnDeveDcro+FVmZjTeTke0B1tLy1472n4SFYGDFF8OhppuIMd9wRzkEEdxSc3Vrk5RlWxHguCspt5mIEba6Ll+MVC1xHd8Ct2pi3AviS1xkW2VCs3OAI7pj7pN/kB5ohzbByKdPhOVkkwYM+P4fmvZ8EewPALx/G8RLdBoImYv4L1zh75ptP8rfZWePduyTyXaRPX0XNcXMX5GfS66Os5c3xjQrvk4JI8npFR5DczW5iQLSBPmbbrAb0UD+uaW5KNYUqrWtP7yjiafZNSnEgSGUjM6tMzK0247Lg2VBBcaVPKDo572tDAfFxAVFnStxbIw1VxawSB/qAHPTFtQWuAOhjW4Xz8dSvSUya7JWdG6TerDKbmsp9eAAY7OIcHVGNioMrZFgdLQi7gWd7nObftwYoX6wtzn7pIzZWkzrDdTpDU6RYo2ZhHzzOctABIM9kX7P3f5moUsdxAkRQAGWCXuGoA7RGZpJJkWgd2ydT7f9mdi9X4BSqR1lJhghxIJDnHrGVCXZQA6alOm4g2lqNPgDGvc9r3hzy0vILZfkaWtkxcw43Fza9gqlJnESe06k0SwkhrZAJYajQJdENzgEzJGybi+A1hWe/D1KdEPy3IzOnK8O+80wCS0kDWDcWSp8OQ9ukXuNj9208nD4grJD1qcSpOGFh5zObll3MyBrA/i5BYXWL1vA/wAdfJxy8kudJVusRVxyNkppRlNJWgI3KlimWV5yr1ggDyPp92ahg/g2MH70T8SsrAt0tqPfVdJ08wrHVodY5Ne7NI+MrN4Z1IHZMuET4bwCvPzS5R6OKL0pl2g4UWz3Gw3Nt1zmLqnMTcHXvutOq81HE7aR9eSzuIUjYgSp4VqKYmo54c1pJvlE+gTQCR8b+yZhMQHtHNXOozMGWxvfYxssVTDsocQwnZ7zHuFY4XwcNfOsRPLS8LRo4POw5uUeexUfDcVlqdW4zF5380KTqhvjYuNwQFzr+nNXqLBiKcavpC3N1Nu3eW3juJGwVSrjBJAv4bW/WUyliTSGen94QfMFNbcnINTLPw11XN8Rx3VF0bmIXZuosrUxVpgAH77d2ON7b5SdD5Lj+O4Emo2YyZhfxMX+t1uC33DkzDQq5nQLEfAaH0XtfCnfumfkb/xC80GFDWkk5coMxeToR4QvSOHu/dt/KPZV+PLU2TeR+KLdZ1lzvF3WK2q77LnuLP1VElZIj0bopUzYKgf/ABgehI+Sh483E5h1LqsGlWMMawhtRjWGiCS02cQ8a7jSFxvQzp+zDxh8R2WSclTZpcZyv5Nk67br09hDhIIIIkEGxneQvn8sZY5u0UXaMKlWxj21s9PIcuSnDmiTMGoJdLbEmDplEEzCgZR4nlLQ6iC1uUOcAczm5wKpgEwQKZLf5nQbCenjuPyUVTFMaO09jfzOaPcrGt+hHMVOE8SfY4ljRcmJDtTABawQIyX1kO5q1wjgFelUa6piOsawFrWBpDQCIsZGwFo2ELQq9JMG3XE4cf8A7U59A6VAeluD2r0z+Uk+wWryNUo/0GxLx1wbh3yYkQJ5yIHwXI9YncZ4ycTUtam2zRz5uPeVWmy9jxMTxw37OM5Wx2dJQZklWZs6mU0oSkStCASoquikJUbikB5l9ozYe0+XrPzhcXhqzg4HQ/A8wu4+0WhL2kEDsvtudCIPiuMqNzZToCfdSTpSZfik9FG1hIeAW2/iBm318ldbwxpF5FrGbdyoYUggtE2AnxufmpwCRBn9fBQyrgoVlM4LqnGNCrWBeesaHHswYE29FZogHXWLFVurykz4hYbfZ2TTNq2Sx2KwcPhntql86kiN5Whw+uMlzGv/AEk3D94cJ7PIckQfIp7DsKXXzWN+9PcTHjr4b+ajrBzdPioy7s3cCOZ2HLRaOSLeE4gaOgBGjmk2IOoPMQo+kmXqOsp3pu5xLXa9W7+Yag7i/OMyrWLzGnzVYcWNF5aIqMIipTdOWo2xLTFwdw4XBAK6wVumJutyfH8TbVoktOrYd4kb+i9N4Wf3TPyN/wCIXnTuCUzTz0nF9F8AHR7SP8upsHj0IuF6FwZ80WEfwN9r/FU+PSk0T+S00qLlSlKzMbw4u2WyHJSrCGjguIdF3u0Cqu4ZxMMFNmIxDWNENY2q9rQOQAML0dAoel8ozUumeWO6H41/36tV35qjz7lWuD9AHMr03vAcGvaSCAZAcJBnVekFMGqf2+gp+zkanQYNqvywBndHhmMLSwnAci6HECHu/MfcqJKx18lNmEhKoxW3KtWQMqFBIlJIDp5QlIppK0ASVG5yJKjeUgOB+0Sxpnm8t9QuNwtOXAA6EyPCSPcLtftIp/ug7+F7T8vmuI4XWkvPJtvF1h7KXMt7LML2SNfh9RocHaj8RAPkFtMpteSGmCO63P2ssbhga0OaWxyEExoRr3xdTYenVqEBmURqZgfV1DSbKm/RZqYdugdDgTaDy5DyVLH4V4IBi5158vruWth2NntHM7XNYTbT3/uo64BFw1s7OJtv9d8IaCMmmY+chuXWbTPxUVLF9Wckug2vNj3LRbgZ3aSCbz+mikbw9uji13np3zznZYW3R1clLkAxcDYgC/16+qpO4xTaCzLc2uI2A18Vco4RrhBeBGkbRsLQdQVNU4PTH4mnQm/joOR18k18mNjMoxq25vcybFPr8HzMBMB177a2mPdblPh7A1gabG5JnU3j671cbh2up3iBOvcYnx0QnJbobaZyHCa9TCVCXNL6VQFtZl8rm6W5OEyD+pXo3A6PV0mgOzsuab93MN2yNnCYI5grmcVSDGOMAxJPfcrR6E1/3b2uJyl+doP4cwjy0v4qvBk1SpkuaFRs6kOTgomKZoVxCJGE6EcqAI4TYU2RJtOSBzIHqUAOx7f3r/zFV4VnEjtu/MfcqLKmIgcFWrK48KpXQBQJSSKSQ7OnKaVIQmkLQiMqN5UpChqpAct02gYZ7js3lO/JebcNlwOXd9yAbhoEW5yXL0Lp+Jwb/Fv/ACC4fo6zJSMyMzuzzHePgpc72ZXgNRzXMykHtDymTpZTVG1XAS6RJMC9tYt9FTNwX7sFxgxEeyGHnKRIuDBHIeO6iKQVXA2fofW0EKtiXku0knx8du5SUQIImNjuY1jl5AcknUoMjnbbuFvIpiIqctJHnYC48frRF9ceEQPC3x0U1Zo8Cd4m31ChpYaWakGe+YjX3RuA1rwWa6H6+SsssQSbb72AKjfhbCLWgn2PiocthcX7pInRLkZaFaQe1ptPLZTYfGvEt2N7DQW5+Xoq9LCW7QdN7gHb6KlDsjSRAJ5xpy8bIoLH4vFh0hsjUA+P0de9WehrHNqVGuM9lhBPmPRZuAxdMOcHEzFrGJ8RvotXokD1r3fxNbFuS649poxPeDOxw+sengrjWqq0Ei2ouP0V6iZEr0SAAYnBilDUYTERFqfhW9sH+GXH+m/vCRTm2B77eU39kAQESmEKeE0hAis8KniAr7wqWJQBlkJJFFIDrSxMLFYITHNWhFZzVWrBXXBVK6BnKdLROHqdwn0XI4emA1m8NETcXHd3ey7fjlPMxzToQR6hcia4FMBoEc5AiLajeyiz8leDhkpJmNxcGRoOYO/6hNdAtJsSRHI/3KhfXywMwMwe+/OND9dyFaXOGs82xEA29FLsijcs0WAXkyfL/pMrVQBAN5nxmyq1KrwNO4yY3vH6prTadb68jaTfZOwot4fttEnQQY15W+KkIB5ju5+nn6KjTqFoLX2cR2ZiDrB+BTqjiA0RMiJ5iyzdDonuR4ti2gPzCeys0CNTrfRV6WPb/DeDtMnZVX8XeAWtbfUy2I5wU07HRrVXOylw0H4Rcgb28lkYjGzAaHEmb8jcW5mJVeljsSTLIbMzbWddd0/CU67zM5Y0tF7T77LdUKkTZSwAvBAtNjNuW2y6folTz1BUGZrcpADgRr46nefBc9g+LPoE52h417VoAkdm0XstThXSAPe0jVrgYOuuyUXTsU42mkeg0xCtYdkE8jB/X671CwyNI7lPRNx329f7wvTPNLACBQzppd9c/BMQY+vkgXT9fBCZ+vq/ekgBEppTkwoAjeqOJV56o4pAGUUUCkkB2xTHBPQIWhEDwqeIbZaDgqlcIA4rpjiDTw9Rw1iPDMYn4risTS6yo57RDdAI5bnxv4Lt+m9HNhao/kJ9L/JcRgKmancxqofJemmeh4yuLLdGmIDmg5uQF/qVKMG89qDB5GHC9weY19VHg6rWwQRbkbq4OKNaNpUes76Rf4WSbuceWY2kHu8lDUwDqbrAkRcdx1Fkj0gabbHXZFvHWgwXNN/ONYW9T9CcBtakZnLYCbzbffmhTZmcDltaLX8CrDOPU80W+HimYnj1EaEeUfJF30GmldjarYadBItzkD9IVqhw/MCTF/hzmViVOkVPPMjb4bGymPTBgtYfNa0P0Z1L2aruHWNxAgDaI19lOKVw0N0nwjQ+XeueHTYMFhN9DfzkqL/5zBsE/pyrgWuPs7M8KDgOyLnX9OXJR1+BNHaaIIE2sfULmKHTSq89hk+J97Lo8G/GYhtzSYD3uJ9AB7rH0MjH9aC7Ou4diM1GmTuxpPjlE/GVa/aQoOEYbq6LGEhxa0AmLEjcLSbSbyC9SK2VnnSe7ogpYg7kHvy394+CmD1I2mOSdAWzNkcpJxTSkACUwlElMcgBlQqjiSrbyqWJNkAZpKSaUkh0dykhKUrRkDgq1dqsygQEAcf0gpZmOHMEHzELy5+DrURlsdrAr31+GYdWgqP/AA2l/pt9AlKEJfkbjlnD8T53L8T+Gm7yaUP2LGv/AMqof6SvosYOmNGN9ApBRbyHohY8S6B5cr7PnJvRnHu0oVL9ymp9BeIO/wAl/mV9Eho5Jy39no5t5H2fPjPs24i7/LjxcFZpfZRjzqGj+pe9ApSnqj+oql+x4lS+xvFn7z2BXKP2KVPxVh5BewylKNa9C0P2zy2h9ibPxVSVo4f7H8M3Ukr0GUMyPqMaxr2zlML9neGp6ArVw/AKbNFqkphKy5NjUUiFmEAUgpokoSlYwwmuSlAlIYCUwlFNJQA0qMlPJUbigCOq5UcSVbqFUcSUAZxKSBKSQ7O5lKUCUFoyGUiU1BADsyWZMSQA/MjmUYRSAeCjmTAimMeClKakgB0oSmpIAOZCUCmpAOJQQQQApQlJBABJTSUCkgAEppKJTSgBpKjcnOUZKAIqqz8SbK7VKz8U9AFAlJQl/ikkB//Z"/>
          <p:cNvSpPr>
            <a:spLocks noChangeAspect="1" noChangeArrowheads="1"/>
          </p:cNvSpPr>
          <p:nvPr/>
        </p:nvSpPr>
        <p:spPr bwMode="auto">
          <a:xfrm>
            <a:off x="63500" y="-1023938"/>
            <a:ext cx="2152650" cy="212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5" name="AutoShape 4" descr="data:image/jpeg;base64,/9j/4AAQSkZJRgABAQAAAQABAAD/2wCEAAkGBhIQEBUUEhQUFBUUFBUVFRUUFBQXFRUWFBQWFhQVFRYXHCYeFxklGRQUHy8gIygpLCwsFR4xNTAqNSYrLCkBCQoKDgwOGQ8PGiwkHCQpLCwpKSwpKSwpKSwsLCkpKSwpLCkpLCwpKSwsKSwsLCkpLCwpLCwpLCkpLCkpLCwpKf/AABEIAN8A4gMBIgACEQEDEQH/xAAcAAABBQEBAQAAAAAAAAAAAAABAAIDBAUGBwj/xABAEAABAwIEAggDBQYGAgMAAAABAAIRAyEEEjFBBVEGEyJhcYGRsaHB8AcyQnLRFCNSYoLhFUNTkrLxY6IWM4P/xAAaAQADAQEBAQAAAAAAAAAAAAAAAQQCAwUG/8QAKREAAgIBBAIBBAIDAQAAAAAAAAECEQMSITFBBFFhEyIyUnGhM0KRI//aAAwDAQACEQMRAD8A9BQlJBI2GUpTUkAPBRTZRQA6UpQSQA6UkJSQApSlBJACQlEoIASCSSQBQSRQAkkkggAhFBFABSSCKAEkkEYTEJByJQcgCKEkiEkgAgUUCmMUoSglKAHAoymAogoAeCigE6EWAkkoRASsdASRyo5EWFDEJTKuJYz7z2N/M9o9ymUMZTqEhj2PI1DHtdE88pskpIelkqSSSZkSMoBJABTk1OCAFCcEgiAgBQiAkAjCAEkjCUIEBByJQKBkJKSMJIENTSnFMKYwEoJIEoAMomoBqonPXOdJuP8AUtDWntvmP5WjV3yHee4rnOagrZ0hBzdIv4zpKW1MtNrC0QC95MZjqABFha/NUq3SivnDA6kCdxTJ93Lg8XxOoTrrAgb6weabg+LPY8PM7CNgNNF5MsuWW6Z6kcWOO1Wei/4liZ/+0f7Gfoi3imIgHrJvBAYzntZYLeIDIH5oB595iPVSuJcYOcAkEFjspE7g+K56sl/kx1D9UXWYqs9zicRVhwE5XANGXkGiGa9xO6bUwlMAyS+R2i5xdP8AunYKFvD2vzU39r7tRheGF0tnMJDbmFL1LWA32sNYssT35bHF10UcUyk1hljQAOQ3sszNRDg9kseBqwlrpjYiFWxWIL3OAMNJ07tfkqL6+VttZ+a5pdo69Uz0PgnSbSnWdM2bUJEnk1+2bkd+7fpAV4zgeINJyvEh0juXVdGemZa7qa5OTNlp1j8G1Dy5O9ea9Tx87/Gf/SDP4/8AtA70IhRtengq8gHhPATWqZjUAANTsqmbSTxRXJ5IrlmtLK4YjkVnq/eEcgWHnxpW2PSyrkQIVpwCjczklHysbdJg4S9FchNKeQmOVKZzIkkEUwIyU0okphKYAKY5yLnKpiK8JMCtxbiraNNz3GA0SfkB3leX8Q4g+tULnHtvJtB7N4DG+At4ytvj+NOIxXVT2KcEgbuIBzHwBEC+6za1Km2DZpbuZm+2kg6+qgzz1So9HCtCvtlvD8NpsA0LjD8x0k+HJZWOqRVaxrC6dNpESe6VoY7iQDNL5Te2p5ei57CvLi49om255zaNFPS5O0bZ0uKpF7WBrcrWNmM3dfxM+638E4dW1sgltiZ35TysuepYcvBl3ZIGtoOvnaVa/aS1kDUZf1t5T6Lib34NLiLyHZ8v3ItN3AjtNB8D8VTp8SBpCqc0ZRIkgjaHc7ys7E8cJtcAWkWm0Dx5x3K1xuqHUqLmRldT6p50OeicsnnYtQoppg7TVmHWeari1hN9htCPD+EvebmBN5WjwkZHS4Aj9d1osrWETBnTunVK9qR0ujOPBTTdYi33bxOtlLiKLnMLS4NII/qiSYGy0qcP18P7jzWdxPh3WTlEGb3Nwe8eKEjFlnon0xfRqChUJqUi4NY+e0wuIAF/vMk+I2tZejtqrxalg3Mr0tezVZcaEB4+cL12i4r1PHnqief5MFGSaND9ohKjjy54Y0CTz2G5WdiahAWdwfFH9tpg6HMP/Un5Iztxi2jjjVs7aU4JoQfj6TGkklxH4GiXExOnkdV8+lLI/krbUURYziL6VxSLwGlxIcxsZRJ+8RyXKcD6bYnExkpMqMLi2Xg0ag8GmWPPPK5UeknTBz2Gm5jmgtBNJsl3Vuph4NZ5AAflIJAs3MJlZ2Mxf7NQLaDKjmuZUIyvp55NMVA+YAaAJ7+yRG69BYkoKFbk2rez1AP52J2RlYHQiqThGtdVbWLYh4cS4te1tRmadLPtraLzK34XnyjplRSnaKmIqQ6PA+qYXJmNs8eHzQlfReNLVii/gimvuYsySZKS7mAOKY4p7lE5aAhqOWTxB1lq1Fk8QFikwPN+MYrq8S858s5QQQYjKFNiKrHtBzA/2us3pjSivPcIMeMifBYuHxz7AQFBPG220enHeK/g2uIY7rZDSJAiyq4DM10T4qvQblIdN+ey1m1w6nIEbaWlcJ/aqRTFUWKXFy2GvM+AUtfGAjsm/O/r9c1i9YP7qTA1QTl32tbyXN4+0bo0OqAbJImdTuStXDQ/Avi7qVYOiPw1G5Z8MzR6rDxnENANAfVbXRuq01urfAbWYaZJ0l0Fh8nAJRT77Mz4srMrnLeARyU1LieT72m31usfElza9SncFpLXjkQboYmuxv3vJLQ7o1VnRUOLNa2+5Oo01gQocVjszRkMA3NthqO/+65/B1swnW513A3U9HDl8F5DWmd72vb63T006Zho1cVjW5qLRJAfT+7+HtD73nHovTqIsvIOH4sGk8ktHaaQIvY6nmvXsO6QrvF2tEHkrgbiRZY2EdlxlE/+QD/d2fmtuvosDEPy1qbuVRh9Hhdc6uDRPB7nogUeJw4ex7QGy5jm3H8TSL20uplncS6QUMPao8ZocQxsvecrHPIDW3nKxxjfKYXzkU29ittVuecYzhppVqhL6lOo6o4GllfkyCKNN9IE5ao6tjhBIgVAL5btwHDXmTVoVamch7W/s9TK4i7H1A6QHdlhIBES4byu7q9LZnqaRqTRdWpnrGtbVayq2m4MImDDw4E6gjTaFvSx9TL1LGO6ylinsD8zSH4d7GNpvH4SS8B1rEHVX/UyVwcNK9l3ovwkYejlAc0ScjXES2mHHqxAENMO0v4rYhc1g+mjahaMgBc2o4hzwzIKQpNex5cIFTrqhpAaS3UaLZwXFWVn1GszHq3uY4wIzNOVzZmxB5xIIIBF1JkhO7aOsWqpEPE7Ob4H3/uocyn4wIyHvPsFSzr2/Cf/AIolyr7h2dJQ50lWcyy5RuCkKY5aAr1FmY9tlrPCzsa2yQHmPTDC9Y6JgDKTGpkvHyCwHcODWCJN4/QFdV0hLeuIOuQEd3aKxv2hpMNA7PjHlPuoMkmpNHoYuEVcFwxziAdFqYuhFMNbsZNvSyl4V23Oi2UfFRYjE5nOaNRaVLJybK1KzC6t2e0nYDw1WzgeDEdokGQRG9woOE4ZzSS+3vqtOrjSBAED4nx5LeSXSNaujJ4ngIIjSbHlzVyhh8jRBJ3n5KLjOJmmI8TGxiypcLxpc4MPklUpQ/gcnaOg6R03VGtxFMCX9itH+o0Dtf1AT4grFwnDeveDcro+FVmZjTeTke0B1tLy1472n4SFYGDFF8OhppuIMd9wRzkEEdxSc3Vrk5RlWxHguCspt5mIEba6Ll+MVC1xHd8Ct2pi3AviS1xkW2VCs3OAI7pj7pN/kB5ohzbByKdPhOVkkwYM+P4fmvZ8EewPALx/G8RLdBoImYv4L1zh75ptP8rfZWePduyTyXaRPX0XNcXMX5GfS66Os5c3xjQrvk4JI8npFR5DczW5iQLSBPmbbrAb0UD+uaW5KNYUqrWtP7yjiafZNSnEgSGUjM6tMzK0247Lg2VBBcaVPKDo572tDAfFxAVFnStxbIw1VxawSB/qAHPTFtQWuAOhjW4Xz8dSvSUya7JWdG6TerDKbmsp9eAAY7OIcHVGNioMrZFgdLQi7gWd7nObftwYoX6wtzn7pIzZWkzrDdTpDU6RYo2ZhHzzOctABIM9kX7P3f5moUsdxAkRQAGWCXuGoA7RGZpJJkWgd2ydT7f9mdi9X4BSqR1lJhghxIJDnHrGVCXZQA6alOm4g2lqNPgDGvc9r3hzy0vILZfkaWtkxcw43Fza9gqlJnESe06k0SwkhrZAJYajQJdENzgEzJGybi+A1hWe/D1KdEPy3IzOnK8O+80wCS0kDWDcWSp8OQ9ukXuNj9208nD4grJD1qcSpOGFh5zObll3MyBrA/i5BYXWL1vA/wAdfJxy8kudJVusRVxyNkppRlNJWgI3KlimWV5yr1ggDyPp92ahg/g2MH70T8SsrAt0tqPfVdJ08wrHVodY5Ne7NI+MrN4Z1IHZMuET4bwCvPzS5R6OKL0pl2g4UWz3Gw3Nt1zmLqnMTcHXvutOq81HE7aR9eSzuIUjYgSp4VqKYmo54c1pJvlE+gTQCR8b+yZhMQHtHNXOozMGWxvfYxssVTDsocQwnZ7zHuFY4XwcNfOsRPLS8LRo4POw5uUeexUfDcVlqdW4zF5380KTqhvjYuNwQFzr+nNXqLBiKcavpC3N1Nu3eW3juJGwVSrjBJAv4bW/WUyliTSGen94QfMFNbcnINTLPw11XN8Rx3VF0bmIXZuosrUxVpgAH77d2ON7b5SdD5Lj+O4Emo2YyZhfxMX+t1uC33DkzDQq5nQLEfAaH0XtfCnfumfkb/xC80GFDWkk5coMxeToR4QvSOHu/dt/KPZV+PLU2TeR+KLdZ1lzvF3WK2q77LnuLP1VElZIj0bopUzYKgf/ABgehI+Sh483E5h1LqsGlWMMawhtRjWGiCS02cQ8a7jSFxvQzp+zDxh8R2WSclTZpcZyv5Nk67br09hDhIIIIkEGxneQvn8sZY5u0UXaMKlWxj21s9PIcuSnDmiTMGoJdLbEmDplEEzCgZR4nlLQ6iC1uUOcAczm5wKpgEwQKZLf5nQbCenjuPyUVTFMaO09jfzOaPcrGt+hHMVOE8SfY4ljRcmJDtTABawQIyX1kO5q1wjgFelUa6piOsawFrWBpDQCIsZGwFo2ELQq9JMG3XE4cf8A7U59A6VAeluD2r0z+Uk+wWryNUo/0GxLx1wbh3yYkQJ5yIHwXI9YncZ4ycTUtam2zRz5uPeVWmy9jxMTxw37OM5Wx2dJQZklWZs6mU0oSkStCASoquikJUbikB5l9ozYe0+XrPzhcXhqzg4HQ/A8wu4+0WhL2kEDsvtudCIPiuMqNzZToCfdSTpSZfik9FG1hIeAW2/iBm318ldbwxpF5FrGbdyoYUggtE2AnxufmpwCRBn9fBQyrgoVlM4LqnGNCrWBeesaHHswYE29FZogHXWLFVurykz4hYbfZ2TTNq2Sx2KwcPhntql86kiN5Whw+uMlzGv/AEk3D94cJ7PIckQfIp7DsKXXzWN+9PcTHjr4b+ajrBzdPioy7s3cCOZ2HLRaOSLeE4gaOgBGjmk2IOoPMQo+kmXqOsp3pu5xLXa9W7+Yag7i/OMyrWLzGnzVYcWNF5aIqMIipTdOWo2xLTFwdw4XBAK6wVumJutyfH8TbVoktOrYd4kb+i9N4Wf3TPyN/wCIXnTuCUzTz0nF9F8AHR7SP8upsHj0IuF6FwZ80WEfwN9r/FU+PSk0T+S00qLlSlKzMbw4u2WyHJSrCGjguIdF3u0Cqu4ZxMMFNmIxDWNENY2q9rQOQAML0dAoel8ozUumeWO6H41/36tV35qjz7lWuD9AHMr03vAcGvaSCAZAcJBnVekFMGqf2+gp+zkanQYNqvywBndHhmMLSwnAci6HECHu/MfcqJKx18lNmEhKoxW3KtWQMqFBIlJIDp5QlIppK0ASVG5yJKjeUgOB+0Sxpnm8t9QuNwtOXAA6EyPCSPcLtftIp/ug7+F7T8vmuI4XWkvPJtvF1h7KXMt7LML2SNfh9RocHaj8RAPkFtMpteSGmCO63P2ssbhga0OaWxyEExoRr3xdTYenVqEBmURqZgfV1DSbKm/RZqYdugdDgTaDy5DyVLH4V4IBi5158vruWth2NntHM7XNYTbT3/uo64BFw1s7OJtv9d8IaCMmmY+chuXWbTPxUVLF9Wckug2vNj3LRbgZ3aSCbz+mikbw9uji13np3zznZYW3R1clLkAxcDYgC/16+qpO4xTaCzLc2uI2A18Vco4RrhBeBGkbRsLQdQVNU4PTH4mnQm/joOR18k18mNjMoxq25vcybFPr8HzMBMB177a2mPdblPh7A1gabG5JnU3j671cbh2up3iBOvcYnx0QnJbobaZyHCa9TCVCXNL6VQFtZl8rm6W5OEyD+pXo3A6PV0mgOzsuab93MN2yNnCYI5grmcVSDGOMAxJPfcrR6E1/3b2uJyl+doP4cwjy0v4qvBk1SpkuaFRs6kOTgomKZoVxCJGE6EcqAI4TYU2RJtOSBzIHqUAOx7f3r/zFV4VnEjtu/MfcqLKmIgcFWrK48KpXQBQJSSKSQ7OnKaVIQmkLQiMqN5UpChqpAct02gYZ7js3lO/JebcNlwOXd9yAbhoEW5yXL0Lp+Jwb/Fv/ACC4fo6zJSMyMzuzzHePgpc72ZXgNRzXMykHtDymTpZTVG1XAS6RJMC9tYt9FTNwX7sFxgxEeyGHnKRIuDBHIeO6iKQVXA2fofW0EKtiXku0knx8du5SUQIImNjuY1jl5AcknUoMjnbbuFvIpiIqctJHnYC48frRF9ceEQPC3x0U1Zo8Cd4m31ChpYaWakGe+YjX3RuA1rwWa6H6+SsssQSbb72AKjfhbCLWgn2PiocthcX7pInRLkZaFaQe1ptPLZTYfGvEt2N7DQW5+Xoq9LCW7QdN7gHb6KlDsjSRAJ5xpy8bIoLH4vFh0hsjUA+P0de9WehrHNqVGuM9lhBPmPRZuAxdMOcHEzFrGJ8RvotXokD1r3fxNbFuS649poxPeDOxw+sengrjWqq0Ei2ouP0V6iZEr0SAAYnBilDUYTERFqfhW9sH+GXH+m/vCRTm2B77eU39kAQESmEKeE0hAis8KniAr7wqWJQBlkJJFFIDrSxMLFYITHNWhFZzVWrBXXBVK6BnKdLROHqdwn0XI4emA1m8NETcXHd3ey7fjlPMxzToQR6hcia4FMBoEc5AiLajeyiz8leDhkpJmNxcGRoOYO/6hNdAtJsSRHI/3KhfXywMwMwe+/OND9dyFaXOGs82xEA29FLsijcs0WAXkyfL/pMrVQBAN5nxmyq1KrwNO4yY3vH6prTadb68jaTfZOwot4fttEnQQY15W+KkIB5ju5+nn6KjTqFoLX2cR2ZiDrB+BTqjiA0RMiJ5iyzdDonuR4ti2gPzCeys0CNTrfRV6WPb/DeDtMnZVX8XeAWtbfUy2I5wU07HRrVXOylw0H4Rcgb28lkYjGzAaHEmb8jcW5mJVeljsSTLIbMzbWddd0/CU67zM5Y0tF7T77LdUKkTZSwAvBAtNjNuW2y6folTz1BUGZrcpADgRr46nefBc9g+LPoE52h417VoAkdm0XstThXSAPe0jVrgYOuuyUXTsU42mkeg0xCtYdkE8jB/X671CwyNI7lPRNx329f7wvTPNLACBQzppd9c/BMQY+vkgXT9fBCZ+vq/ekgBEppTkwoAjeqOJV56o4pAGUUUCkkB2xTHBPQIWhEDwqeIbZaDgqlcIA4rpjiDTw9Rw1iPDMYn4risTS6yo57RDdAI5bnxv4Lt+m9HNhao/kJ9L/JcRgKmancxqofJemmeh4yuLLdGmIDmg5uQF/qVKMG89qDB5GHC9weY19VHg6rWwQRbkbq4OKNaNpUes76Rf4WSbuceWY2kHu8lDUwDqbrAkRcdx1Fkj0gabbHXZFvHWgwXNN/ONYW9T9CcBtakZnLYCbzbffmhTZmcDltaLX8CrDOPU80W+HimYnj1EaEeUfJF30GmldjarYadBItzkD9IVqhw/MCTF/hzmViVOkVPPMjb4bGymPTBgtYfNa0P0Z1L2aruHWNxAgDaI19lOKVw0N0nwjQ+XeueHTYMFhN9DfzkqL/5zBsE/pyrgWuPs7M8KDgOyLnX9OXJR1+BNHaaIIE2sfULmKHTSq89hk+J97Lo8G/GYhtzSYD3uJ9AB7rH0MjH9aC7Ou4diM1GmTuxpPjlE/GVa/aQoOEYbq6LGEhxa0AmLEjcLSbSbyC9SK2VnnSe7ogpYg7kHvy394+CmD1I2mOSdAWzNkcpJxTSkACUwlElMcgBlQqjiSrbyqWJNkAZpKSaUkh0dykhKUrRkDgq1dqsygQEAcf0gpZmOHMEHzELy5+DrURlsdrAr31+GYdWgqP/AA2l/pt9AlKEJfkbjlnD8T53L8T+Gm7yaUP2LGv/AMqof6SvosYOmNGN9ApBRbyHohY8S6B5cr7PnJvRnHu0oVL9ymp9BeIO/wAl/mV9Eho5Jy39no5t5H2fPjPs24i7/LjxcFZpfZRjzqGj+pe9ApSnqj+oql+x4lS+xvFn7z2BXKP2KVPxVh5BewylKNa9C0P2zy2h9ibPxVSVo4f7H8M3Ukr0GUMyPqMaxr2zlML9neGp6ArVw/AKbNFqkphKy5NjUUiFmEAUgpokoSlYwwmuSlAlIYCUwlFNJQA0qMlPJUbigCOq5UcSVbqFUcSUAZxKSBKSQ7O5lKUCUFoyGUiU1BADsyWZMSQA/MjmUYRSAeCjmTAimMeClKakgB0oSmpIAOZCUCmpAOJQQQQApQlJBABJTSUCkgAEppKJTSgBpKjcnOUZKAIqqz8SbK7VKz8U9AFAlJQl/ikkB//Z"/>
          <p:cNvSpPr>
            <a:spLocks noChangeAspect="1" noChangeArrowheads="1"/>
          </p:cNvSpPr>
          <p:nvPr/>
        </p:nvSpPr>
        <p:spPr bwMode="auto">
          <a:xfrm>
            <a:off x="215900" y="-871538"/>
            <a:ext cx="2152650" cy="212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pic>
        <p:nvPicPr>
          <p:cNvPr id="9222" name="Picture 6" descr="http://bin.ilsemedia.nl/m/m1cyvujw11m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460421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863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Y</a:t>
            </a:r>
            <a:r>
              <a:rPr lang="nl-BE" dirty="0" smtClean="0"/>
              <a:t>oghurtpotjes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1026" name="Picture 2" descr="https://encrypted-tbn2.google.com/images?q=tbn:ANd9GcTzi2e-nCLvoLqVhWqlbFHyzr41H9tByYAUL8wr8n4I0QH9ZI7qg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04933"/>
            <a:ext cx="692536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600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Doos wasmiddel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3074" name="Picture 2" descr="http://shop.ivagroep.nl/productpictures/SP/big/692244_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988840"/>
            <a:ext cx="2952328" cy="4428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01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Behangpapier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4098" name="Picture 2" descr="http://www.interieurdesigner.be/interieurtips/klustips/images/behangpapier-verwijderen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28800"/>
            <a:ext cx="3960440" cy="4400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83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Wasmiddel flacon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2050" name="Picture 2" descr="http://www.no.pg.com/imagebank/158_Ariel_Color_900ml_R1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488" y="1268760"/>
            <a:ext cx="3218026" cy="5142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12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Spuitbussen deo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6146" name="Picture 2" descr="http://adidas.coty.com/medias/Product/145/large-deodorant-deo-spray-men-action-3-anti-perspirant-men-ice-effec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28800"/>
            <a:ext cx="4505325" cy="4962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590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Aluminium schaaltjes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5122" name="Picture 2" descr="http://www.epacking.be/food/Rechthoekig%20met%20alu-kartonnen%20deks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4824536" cy="422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89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Blikjes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AutoShape 2" descr="http://fetith.files.wordpress.com/2008/03/blik-cola.gif?w=480"/>
          <p:cNvSpPr>
            <a:spLocks noChangeAspect="1" noChangeArrowheads="1"/>
          </p:cNvSpPr>
          <p:nvPr/>
        </p:nvSpPr>
        <p:spPr bwMode="auto">
          <a:xfrm>
            <a:off x="155575" y="-2362200"/>
            <a:ext cx="4210050" cy="493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pic>
        <p:nvPicPr>
          <p:cNvPr id="7172" name="Picture 4" descr="http://fetith.files.wordpress.com/2008/03/blik-cola.gif?w=4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3902067" cy="4573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3972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Eierschalen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8194" name="Picture 2" descr="http://t2.gstatic.com/images?q=tbn:ANd9GcSao3Kel8Vbr_8PBw8sV22XoJloADu-LrH-QnL6eNx5-4H5g_wVc1bxrTaZ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16832"/>
            <a:ext cx="5095120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64919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28</Words>
  <Application>Microsoft Office PowerPoint</Application>
  <PresentationFormat>Diavoorstelling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Waar moet dit afval in?</vt:lpstr>
      <vt:lpstr>Yoghurtpotjes</vt:lpstr>
      <vt:lpstr>Doos wasmiddel</vt:lpstr>
      <vt:lpstr>Behangpapier</vt:lpstr>
      <vt:lpstr>Wasmiddel flacon</vt:lpstr>
      <vt:lpstr>Spuitbussen deo</vt:lpstr>
      <vt:lpstr>Aluminium schaaltjes</vt:lpstr>
      <vt:lpstr>Blikjes</vt:lpstr>
      <vt:lpstr>Eierschalen</vt:lpstr>
      <vt:lpstr>White spirit</vt:lpstr>
      <vt:lpstr>Theezakjes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 moet dit afval in</dc:title>
  <dc:creator>Frederic</dc:creator>
  <cp:lastModifiedBy>Frederic</cp:lastModifiedBy>
  <cp:revision>3</cp:revision>
  <dcterms:created xsi:type="dcterms:W3CDTF">2012-05-07T20:06:01Z</dcterms:created>
  <dcterms:modified xsi:type="dcterms:W3CDTF">2012-05-07T20:33:03Z</dcterms:modified>
</cp:coreProperties>
</file>