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605DF0-B969-46B5-AA0A-DDA613149F1D}" type="datetimeFigureOut">
              <a:rPr lang="nl-BE" smtClean="0"/>
              <a:t>18/04/2012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3FF784-4532-4EA0-9F66-6EFDD240350F}" type="slidenum">
              <a:rPr lang="nl-BE" smtClean="0"/>
              <a:t>‹nr.›</a:t>
            </a:fld>
            <a:endParaRPr lang="nl-BE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5DF0-B969-46B5-AA0A-DDA613149F1D}" type="datetimeFigureOut">
              <a:rPr lang="nl-BE" smtClean="0"/>
              <a:t>18/04/2012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F784-4532-4EA0-9F66-6EFDD240350F}" type="slidenum">
              <a:rPr lang="nl-BE" smtClean="0"/>
              <a:t>‹nr.›</a:t>
            </a:fld>
            <a:endParaRPr lang="nl-BE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5DF0-B969-46B5-AA0A-DDA613149F1D}" type="datetimeFigureOut">
              <a:rPr lang="nl-BE" smtClean="0"/>
              <a:t>18/04/2012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F784-4532-4EA0-9F66-6EFDD240350F}" type="slidenum">
              <a:rPr lang="nl-BE" smtClean="0"/>
              <a:t>‹nr.›</a:t>
            </a:fld>
            <a:endParaRPr lang="nl-BE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5DF0-B969-46B5-AA0A-DDA613149F1D}" type="datetimeFigureOut">
              <a:rPr lang="nl-BE" smtClean="0"/>
              <a:t>18/04/2012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F784-4532-4EA0-9F66-6EFDD240350F}" type="slidenum">
              <a:rPr lang="nl-BE" smtClean="0"/>
              <a:t>‹nr.›</a:t>
            </a:fld>
            <a:endParaRPr lang="nl-BE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5DF0-B969-46B5-AA0A-DDA613149F1D}" type="datetimeFigureOut">
              <a:rPr lang="nl-BE" smtClean="0"/>
              <a:t>18/04/2012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F784-4532-4EA0-9F66-6EFDD240350F}" type="slidenum">
              <a:rPr lang="nl-BE" smtClean="0"/>
              <a:t>‹nr.›</a:t>
            </a:fld>
            <a:endParaRPr lang="nl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5DF0-B969-46B5-AA0A-DDA613149F1D}" type="datetimeFigureOut">
              <a:rPr lang="nl-BE" smtClean="0"/>
              <a:t>18/04/2012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F784-4532-4EA0-9F66-6EFDD240350F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5DF0-B969-46B5-AA0A-DDA613149F1D}" type="datetimeFigureOut">
              <a:rPr lang="nl-BE" smtClean="0"/>
              <a:t>18/04/2012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F784-4532-4EA0-9F66-6EFDD240350F}" type="slidenum">
              <a:rPr lang="nl-BE" smtClean="0"/>
              <a:t>‹nr.›</a:t>
            </a:fld>
            <a:endParaRPr lang="nl-BE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5DF0-B969-46B5-AA0A-DDA613149F1D}" type="datetimeFigureOut">
              <a:rPr lang="nl-BE" smtClean="0"/>
              <a:t>18/04/2012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F784-4532-4EA0-9F66-6EFDD240350F}" type="slidenum">
              <a:rPr lang="nl-BE" smtClean="0"/>
              <a:t>‹nr.›</a:t>
            </a:fld>
            <a:endParaRPr lang="nl-BE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5DF0-B969-46B5-AA0A-DDA613149F1D}" type="datetimeFigureOut">
              <a:rPr lang="nl-BE" smtClean="0"/>
              <a:t>18/04/2012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F784-4532-4EA0-9F66-6EFDD240350F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5DF0-B969-46B5-AA0A-DDA613149F1D}" type="datetimeFigureOut">
              <a:rPr lang="nl-BE" smtClean="0"/>
              <a:t>18/04/2012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F784-4532-4EA0-9F66-6EFDD240350F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05DF0-B969-46B5-AA0A-DDA613149F1D}" type="datetimeFigureOut">
              <a:rPr lang="nl-BE" smtClean="0"/>
              <a:t>18/04/2012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F784-4532-4EA0-9F66-6EFDD240350F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C605DF0-B969-46B5-AA0A-DDA613149F1D}" type="datetimeFigureOut">
              <a:rPr lang="nl-BE" smtClean="0"/>
              <a:t>18/04/2012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53FF784-4532-4EA0-9F66-6EFDD240350F}" type="slidenum">
              <a:rPr lang="nl-BE" smtClean="0"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86518"/>
            <a:ext cx="7756263" cy="1054250"/>
          </a:xfrm>
        </p:spPr>
        <p:txBody>
          <a:bodyPr/>
          <a:lstStyle/>
          <a:p>
            <a:r>
              <a:rPr lang="nl-BE" dirty="0" smtClean="0"/>
              <a:t>Paris</a:t>
            </a:r>
            <a:endParaRPr lang="nl-B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6675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1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7602" y="332656"/>
            <a:ext cx="7756263" cy="1054250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La </a:t>
            </a:r>
            <a:r>
              <a:rPr lang="nl-BE" dirty="0" err="1" smtClean="0"/>
              <a:t>cathédrale</a:t>
            </a:r>
            <a:r>
              <a:rPr lang="nl-BE" dirty="0" smtClean="0"/>
              <a:t> </a:t>
            </a:r>
            <a:br>
              <a:rPr lang="nl-BE" dirty="0" smtClean="0"/>
            </a:br>
            <a:r>
              <a:rPr lang="nl-BE" dirty="0" smtClean="0"/>
              <a:t>de </a:t>
            </a:r>
            <a:r>
              <a:rPr lang="nl-BE" dirty="0" err="1" smtClean="0"/>
              <a:t>Notre</a:t>
            </a:r>
            <a:r>
              <a:rPr lang="nl-BE" dirty="0" smtClean="0"/>
              <a:t>-Dame</a:t>
            </a:r>
            <a:endParaRPr lang="nl-B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196141" cy="464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45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Le </a:t>
            </a:r>
            <a:r>
              <a:rPr lang="nl-BE" dirty="0" err="1" smtClean="0"/>
              <a:t>jardin</a:t>
            </a:r>
            <a:r>
              <a:rPr lang="nl-BE" dirty="0" smtClean="0"/>
              <a:t> des </a:t>
            </a:r>
            <a:r>
              <a:rPr lang="nl-BE" dirty="0" err="1"/>
              <a:t>P</a:t>
            </a:r>
            <a:r>
              <a:rPr lang="nl-BE" dirty="0" err="1" smtClean="0"/>
              <a:t>lantes</a:t>
            </a:r>
            <a:endParaRPr lang="nl-B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6768075" cy="507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79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1860" y="290912"/>
            <a:ext cx="7756263" cy="1054250"/>
          </a:xfrm>
        </p:spPr>
        <p:txBody>
          <a:bodyPr>
            <a:normAutofit/>
          </a:bodyPr>
          <a:lstStyle/>
          <a:p>
            <a:r>
              <a:rPr lang="nl-BE" dirty="0" err="1" smtClean="0"/>
              <a:t>L’église</a:t>
            </a:r>
            <a:r>
              <a:rPr lang="nl-BE" dirty="0" smtClean="0"/>
              <a:t> de la Madeleine</a:t>
            </a:r>
            <a:endParaRPr lang="nl-BE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62473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14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419784"/>
            <a:ext cx="7756263" cy="1054250"/>
          </a:xfrm>
        </p:spPr>
        <p:txBody>
          <a:bodyPr>
            <a:normAutofit/>
          </a:bodyPr>
          <a:lstStyle/>
          <a:p>
            <a:r>
              <a:rPr lang="nl-BE" dirty="0" smtClean="0"/>
              <a:t>Le </a:t>
            </a:r>
            <a:r>
              <a:rPr lang="nl-BE" dirty="0" err="1" smtClean="0"/>
              <a:t>centre</a:t>
            </a:r>
            <a:r>
              <a:rPr lang="nl-BE" dirty="0" smtClean="0"/>
              <a:t> de </a:t>
            </a:r>
            <a:r>
              <a:rPr lang="nl-BE" dirty="0" err="1" smtClean="0"/>
              <a:t>Pompidou</a:t>
            </a:r>
            <a:endParaRPr lang="nl-BE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506" y="1480525"/>
            <a:ext cx="642275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90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936103"/>
          </a:xfrm>
        </p:spPr>
        <p:txBody>
          <a:bodyPr/>
          <a:lstStyle/>
          <a:p>
            <a:r>
              <a:rPr lang="nl-BE" dirty="0" smtClean="0"/>
              <a:t>L’ </a:t>
            </a:r>
            <a:r>
              <a:rPr lang="nl-BE" dirty="0" err="1" smtClean="0"/>
              <a:t>Arc</a:t>
            </a:r>
            <a:r>
              <a:rPr lang="nl-BE" dirty="0" smtClean="0"/>
              <a:t> de </a:t>
            </a:r>
            <a:r>
              <a:rPr lang="nl-BE" dirty="0" err="1"/>
              <a:t>T</a:t>
            </a:r>
            <a:r>
              <a:rPr lang="nl-BE" dirty="0" err="1" smtClean="0"/>
              <a:t>riomphe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484784"/>
            <a:ext cx="69127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91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20417"/>
            <a:ext cx="7905201" cy="787694"/>
          </a:xfrm>
        </p:spPr>
        <p:txBody>
          <a:bodyPr/>
          <a:lstStyle/>
          <a:p>
            <a:pPr algn="l"/>
            <a:r>
              <a:rPr lang="nl-BE" dirty="0" err="1" smtClean="0"/>
              <a:t>L’Hôtel</a:t>
            </a:r>
            <a:r>
              <a:rPr lang="nl-BE" dirty="0" smtClean="0"/>
              <a:t> des </a:t>
            </a:r>
            <a:r>
              <a:rPr lang="nl-BE" dirty="0" err="1" smtClean="0"/>
              <a:t>Invalides</a:t>
            </a:r>
            <a:endParaRPr lang="nl-B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439206" cy="522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29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627784" y="4077072"/>
            <a:ext cx="5698976" cy="2049091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Le </a:t>
            </a:r>
            <a:r>
              <a:rPr lang="nl-BE" dirty="0" err="1" smtClean="0"/>
              <a:t>jardin</a:t>
            </a:r>
            <a:r>
              <a:rPr lang="nl-BE" dirty="0" smtClean="0"/>
              <a:t> de </a:t>
            </a:r>
            <a:r>
              <a:rPr lang="nl-BE" dirty="0" err="1" smtClean="0"/>
              <a:t>Tuileries</a:t>
            </a:r>
            <a:endParaRPr lang="nl-B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848872" cy="523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79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nl-BE" dirty="0" smtClean="0"/>
              <a:t>Le </a:t>
            </a:r>
            <a:r>
              <a:rPr lang="nl-BE" dirty="0" err="1" smtClean="0"/>
              <a:t>Louvre</a:t>
            </a:r>
            <a:endParaRPr lang="nl-B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214754"/>
            <a:ext cx="7080787" cy="5310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76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L’hôtel</a:t>
            </a:r>
            <a:r>
              <a:rPr lang="nl-BE" dirty="0" smtClean="0"/>
              <a:t> de </a:t>
            </a:r>
            <a:r>
              <a:rPr lang="nl-BE" dirty="0" err="1" smtClean="0"/>
              <a:t>ville</a:t>
            </a:r>
            <a:endParaRPr lang="nl-B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772816"/>
            <a:ext cx="855866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05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err="1" smtClean="0"/>
              <a:t>Basilique</a:t>
            </a:r>
            <a:r>
              <a:rPr lang="nl-BE" dirty="0" smtClean="0"/>
              <a:t> du </a:t>
            </a:r>
            <a:r>
              <a:rPr lang="nl-BE" dirty="0" err="1" smtClean="0"/>
              <a:t>Sacré</a:t>
            </a:r>
            <a:r>
              <a:rPr lang="nl-BE" dirty="0" smtClean="0"/>
              <a:t> Coeur</a:t>
            </a:r>
            <a:endParaRPr lang="nl-B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493"/>
            <a:ext cx="6675107" cy="459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7756263" cy="1054250"/>
          </a:xfrm>
        </p:spPr>
        <p:txBody>
          <a:bodyPr/>
          <a:lstStyle/>
          <a:p>
            <a:pPr algn="l"/>
            <a:r>
              <a:rPr lang="nl-BE" dirty="0" smtClean="0"/>
              <a:t>La tour Eiffel</a:t>
            </a:r>
            <a:endParaRPr lang="nl-B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8" y="332656"/>
            <a:ext cx="4248472" cy="638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04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56263" cy="1054250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Le </a:t>
            </a:r>
            <a:r>
              <a:rPr lang="nl-BE" dirty="0" err="1" smtClean="0"/>
              <a:t>jardin</a:t>
            </a:r>
            <a:r>
              <a:rPr lang="nl-BE" dirty="0" smtClean="0"/>
              <a:t> du Luxembourg</a:t>
            </a:r>
            <a:endParaRPr lang="nl-B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20874"/>
            <a:ext cx="4104456" cy="547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46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45</TotalTime>
  <Words>43</Words>
  <Application>Microsoft Office PowerPoint</Application>
  <PresentationFormat>Diavoorstelling (4:3)</PresentationFormat>
  <Paragraphs>13</Paragraphs>
  <Slides>13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4" baseType="lpstr">
      <vt:lpstr>Hardcover</vt:lpstr>
      <vt:lpstr>Paris</vt:lpstr>
      <vt:lpstr>L’ Arc de Triomphe</vt:lpstr>
      <vt:lpstr>L’Hôtel des Invalides</vt:lpstr>
      <vt:lpstr>Le jardin de Tuileries</vt:lpstr>
      <vt:lpstr>Le Louvre</vt:lpstr>
      <vt:lpstr>L’hôtel de ville</vt:lpstr>
      <vt:lpstr>Basilique du Sacré Coeur</vt:lpstr>
      <vt:lpstr>La tour Eiffel</vt:lpstr>
      <vt:lpstr>Le jardin du Luxembourg</vt:lpstr>
      <vt:lpstr>La cathédrale  de Notre-Dame</vt:lpstr>
      <vt:lpstr>Le jardin des Plantes</vt:lpstr>
      <vt:lpstr>L’église de la Madeleine</vt:lpstr>
      <vt:lpstr>Le centre de Pompidou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Paris</dc:title>
  <dc:creator>Frederic</dc:creator>
  <cp:lastModifiedBy>Frederic</cp:lastModifiedBy>
  <cp:revision>5</cp:revision>
  <dcterms:created xsi:type="dcterms:W3CDTF">2012-04-18T17:54:59Z</dcterms:created>
  <dcterms:modified xsi:type="dcterms:W3CDTF">2012-04-18T18:40:34Z</dcterms:modified>
</cp:coreProperties>
</file>