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</p:sldIdLst>
  <p:sldSz cx="12192000" cy="6858000"/>
  <p:notesSz cx="6858000" cy="9144000"/>
  <p:photoAlbum layout="2pic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45D02-688F-4566-AFC4-6D2189C21703}" type="datetimeFigureOut">
              <a:rPr lang="nl-BE" smtClean="0"/>
              <a:t>13/06/2021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3F482-6FBE-4897-BE27-53F183933BC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14349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45D02-688F-4566-AFC4-6D2189C21703}" type="datetimeFigureOut">
              <a:rPr lang="nl-BE" smtClean="0"/>
              <a:t>13/06/2021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3F482-6FBE-4897-BE27-53F183933BC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97590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45D02-688F-4566-AFC4-6D2189C21703}" type="datetimeFigureOut">
              <a:rPr lang="nl-BE" smtClean="0"/>
              <a:t>13/06/2021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3F482-6FBE-4897-BE27-53F183933BC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34752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45D02-688F-4566-AFC4-6D2189C21703}" type="datetimeFigureOut">
              <a:rPr lang="nl-BE" smtClean="0"/>
              <a:t>13/06/2021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3F482-6FBE-4897-BE27-53F183933BC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13549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45D02-688F-4566-AFC4-6D2189C21703}" type="datetimeFigureOut">
              <a:rPr lang="nl-BE" smtClean="0"/>
              <a:t>13/06/2021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3F482-6FBE-4897-BE27-53F183933BC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143467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45D02-688F-4566-AFC4-6D2189C21703}" type="datetimeFigureOut">
              <a:rPr lang="nl-BE" smtClean="0"/>
              <a:t>13/06/2021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3F482-6FBE-4897-BE27-53F183933BC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66204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45D02-688F-4566-AFC4-6D2189C21703}" type="datetimeFigureOut">
              <a:rPr lang="nl-BE" smtClean="0"/>
              <a:t>13/06/2021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3F482-6FBE-4897-BE27-53F183933BC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15018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45D02-688F-4566-AFC4-6D2189C21703}" type="datetimeFigureOut">
              <a:rPr lang="nl-BE" smtClean="0"/>
              <a:t>13/06/2021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3F482-6FBE-4897-BE27-53F183933BC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40219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45D02-688F-4566-AFC4-6D2189C21703}" type="datetimeFigureOut">
              <a:rPr lang="nl-BE" smtClean="0"/>
              <a:t>13/06/2021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3F482-6FBE-4897-BE27-53F183933BC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213194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45D02-688F-4566-AFC4-6D2189C21703}" type="datetimeFigureOut">
              <a:rPr lang="nl-BE" smtClean="0"/>
              <a:t>13/06/2021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3F482-6FBE-4897-BE27-53F183933BC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78683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45D02-688F-4566-AFC4-6D2189C21703}" type="datetimeFigureOut">
              <a:rPr lang="nl-BE" smtClean="0"/>
              <a:t>13/06/2021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3F482-6FBE-4897-BE27-53F183933BC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48291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145D02-688F-4566-AFC4-6D2189C21703}" type="datetimeFigureOut">
              <a:rPr lang="nl-BE" smtClean="0"/>
              <a:t>13/06/2021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33F482-6FBE-4897-BE27-53F183933BC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792280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smtClean="0"/>
              <a:t>Fotoalbum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BE" smtClean="0"/>
              <a:t>door HP</a:t>
            </a:r>
            <a:endParaRPr lang="nl-BE"/>
          </a:p>
        </p:txBody>
      </p:sp>
      <p:sp>
        <p:nvSpPr>
          <p:cNvPr id="4" name="Tekstvak 3"/>
          <p:cNvSpPr txBox="1"/>
          <p:nvPr/>
        </p:nvSpPr>
        <p:spPr>
          <a:xfrm>
            <a:off x="3756073" y="2518117"/>
            <a:ext cx="604910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0" dirty="0" smtClean="0">
                <a:solidFill>
                  <a:schemeClr val="bg1"/>
                </a:solidFill>
              </a:rPr>
              <a:t>Sportdag </a:t>
            </a:r>
            <a:endParaRPr lang="nl-BE" sz="10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7820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0527_133858 (Medium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900" y="1314450"/>
            <a:ext cx="5638800" cy="42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10527_133908 (Medium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96303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0527_133916 (Medium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10527_133923 (Medium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24593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0527_133949 (Medium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900" y="1314450"/>
            <a:ext cx="5638800" cy="42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10527_133959 (Medium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23215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0527_134736 (Medium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10527_134739 (Medium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93842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0527_141647 (Medium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10527_141651 (Medium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15153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0527_141656 (Medium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10527_141657 (Medium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45981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0527_141704 (Medium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10527_141716 (Medium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65483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0527_141722 (Medium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10527_143231 (Medium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2823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0527_143236 (Medium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10527_143248 (Medium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67191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0527_143251 (Medium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10527_143300 (Medium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50726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0527_094346 (Medium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10527_094632 (Medium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33670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0527_143306 (Medium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10527_143309 (Medium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73565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0527_143314 (Medium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10527_143324 (Medium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44361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0527_143326 (Medium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10527_143331 (Medium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80176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0527_144232 (Medium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10527_144237 (Medium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69549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0527_144242 (Medium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10527_144248 (Medium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07016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0527_144405 (Medium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10527_144408 (Medium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71886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0527_144431 (Medium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10527_145528 (Medium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64181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0527_145531 (Medium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10527_145539 (Medium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58196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0527_145543 (Medium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10527_145547 (Medium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28580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0527_145555 (Medium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10527_145603 (Medium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37534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0527_094751 (Medium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10527_094831 (Medium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22530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0527_145611 (Medium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10527_145620 (Medium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25840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0527_145631 (Medium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900" y="1314450"/>
            <a:ext cx="5638800" cy="42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10527_145636 (Medium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0300" y="1314450"/>
            <a:ext cx="5638800" cy="4229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51197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0527_145638 (Medium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900" y="1314450"/>
            <a:ext cx="5638800" cy="42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10527_150845 (Medium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73053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0527_150851 (Medium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10527_150856 (Medium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5113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0527_150901 (Medium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10527_150906 (Medium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72615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0527_150911 (Medium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10527_150916 (Medium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18926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0527_150922 (Medium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10527_150928 (Medium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68591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0527_150933 (Medium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10527_150938 (Medium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37965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0527_150943 (Medium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10527_150947 (Medium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28553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0527_150952 (Medium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10527_150956 (Medium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8737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0527_095113 (Medium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10527_102155 (Medium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38194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0527_102202 (Medium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10527_102208 (Medium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42379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0527_102225 (Medium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10527_130351 (Medium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49185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0527_133135 (Medium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10527_133142 (Medium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76940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0527_133146 (Medium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10527_133804 (Medium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15988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10527_133810 (Medium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10527_133815 (Medium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3686200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4</Words>
  <Application>Microsoft Office PowerPoint</Application>
  <PresentationFormat>Breedbeeld</PresentationFormat>
  <Paragraphs>3</Paragraphs>
  <Slides>39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39</vt:i4>
      </vt:variant>
    </vt:vector>
  </HeadingPairs>
  <TitlesOfParts>
    <vt:vector size="43" baseType="lpstr">
      <vt:lpstr>Arial</vt:lpstr>
      <vt:lpstr>Calibri</vt:lpstr>
      <vt:lpstr>Calibri Light</vt:lpstr>
      <vt:lpstr>Kantoorthema</vt:lpstr>
      <vt:lpstr>Fotoalbum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Fotoalbum</dc:title>
  <dc:creator>HP</dc:creator>
  <cp:lastModifiedBy>HP</cp:lastModifiedBy>
  <cp:revision>1</cp:revision>
  <dcterms:created xsi:type="dcterms:W3CDTF">2021-06-13T09:25:34Z</dcterms:created>
  <dcterms:modified xsi:type="dcterms:W3CDTF">2021-06-13T09:29:25Z</dcterms:modified>
</cp:coreProperties>
</file>