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photoAlbum layout="4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28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985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669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2956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646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186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01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0626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084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531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774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637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044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80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861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304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757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8D873C-505D-449A-BF0D-98A1CF348E43}" type="datetimeFigureOut">
              <a:rPr lang="nl-BE" smtClean="0"/>
              <a:t>11/03/2021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D27425C-9717-4448-AF4E-47BDFAB045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9844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57328" cy="2971801"/>
          </a:xfrm>
        </p:spPr>
        <p:txBody>
          <a:bodyPr/>
          <a:lstStyle/>
          <a:p>
            <a:r>
              <a:rPr lang="nl-NL" dirty="0" smtClean="0"/>
              <a:t>Spreekopdracht: </a:t>
            </a:r>
            <a:br>
              <a:rPr lang="nl-NL" dirty="0" smtClean="0"/>
            </a:br>
            <a:r>
              <a:rPr lang="nl-NL" dirty="0" smtClean="0"/>
              <a:t>“wie ben ik?”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6</a:t>
            </a:r>
            <a:r>
              <a:rPr lang="nl-BE" baseline="30000" dirty="0" smtClean="0"/>
              <a:t>de</a:t>
            </a:r>
            <a:r>
              <a:rPr lang="nl-BE" dirty="0" smtClean="0"/>
              <a:t> leerjaar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48172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212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213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2802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2802(0)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84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281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284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312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3212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262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32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322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3252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3256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33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330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371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3720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3742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10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375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380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3812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3846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47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385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392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4556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4625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089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474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474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475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2035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221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203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214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2144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2208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466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220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242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2439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2554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96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261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263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293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2944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33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3333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3350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3403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34034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520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302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310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3406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3439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798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345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351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3537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3600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663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413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413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462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4639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957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470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471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473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5147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41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520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3521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3525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35912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581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359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4015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4022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40542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554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4055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4060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4125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41330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748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4133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4135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41855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41912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52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41912(0)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4191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41920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42000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992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4235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4235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42406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8_143011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48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3403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3461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34627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34953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464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8_14372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8_14373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8_143747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67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3501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3512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35222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89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35334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150" y="1255989"/>
            <a:ext cx="3590659" cy="202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3545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35453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35523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11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00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002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0041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0530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49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053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064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0647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1055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01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112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112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1354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1438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81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305_14144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305_1420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4572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210305_142054 (Small)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3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210305_142110 (Small)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9700" y="3543300"/>
            <a:ext cx="50784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821166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</TotalTime>
  <Words>4</Words>
  <Application>Microsoft Office PowerPoint</Application>
  <PresentationFormat>Breedbeeld</PresentationFormat>
  <Paragraphs>2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Century Gothic</vt:lpstr>
      <vt:lpstr>Wingdings 3</vt:lpstr>
      <vt:lpstr>Segment</vt:lpstr>
      <vt:lpstr>Spreekopdracht:  “wie ben ik?”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Spreekopdracht:  “wie ben ik?”</dc:title>
  <dc:creator>HP</dc:creator>
  <cp:lastModifiedBy>HP</cp:lastModifiedBy>
  <cp:revision>1</cp:revision>
  <dcterms:created xsi:type="dcterms:W3CDTF">2021-03-11T18:45:32Z</dcterms:created>
  <dcterms:modified xsi:type="dcterms:W3CDTF">2021-03-11T18:47:01Z</dcterms:modified>
</cp:coreProperties>
</file>