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3D17A0-627E-4564-9094-A005F4BE946C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08D693-75E9-4FD9-B51D-85C81E1859B2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54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17A0-627E-4564-9094-A005F4BE946C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D693-75E9-4FD9-B51D-85C81E185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668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17A0-627E-4564-9094-A005F4BE946C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D693-75E9-4FD9-B51D-85C81E1859B2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240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17A0-627E-4564-9094-A005F4BE946C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D693-75E9-4FD9-B51D-85C81E1859B2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853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17A0-627E-4564-9094-A005F4BE946C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D693-75E9-4FD9-B51D-85C81E185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4915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17A0-627E-4564-9094-A005F4BE946C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D693-75E9-4FD9-B51D-85C81E1859B2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250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17A0-627E-4564-9094-A005F4BE946C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D693-75E9-4FD9-B51D-85C81E1859B2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043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17A0-627E-4564-9094-A005F4BE946C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D693-75E9-4FD9-B51D-85C81E1859B2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424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17A0-627E-4564-9094-A005F4BE946C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D693-75E9-4FD9-B51D-85C81E1859B2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38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17A0-627E-4564-9094-A005F4BE946C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D693-75E9-4FD9-B51D-85C81E185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760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17A0-627E-4564-9094-A005F4BE946C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D693-75E9-4FD9-B51D-85C81E1859B2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14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17A0-627E-4564-9094-A005F4BE946C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D693-75E9-4FD9-B51D-85C81E185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307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17A0-627E-4564-9094-A005F4BE946C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D693-75E9-4FD9-B51D-85C81E1859B2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4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17A0-627E-4564-9094-A005F4BE946C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D693-75E9-4FD9-B51D-85C81E1859B2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07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17A0-627E-4564-9094-A005F4BE946C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D693-75E9-4FD9-B51D-85C81E185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803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17A0-627E-4564-9094-A005F4BE946C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D693-75E9-4FD9-B51D-85C81E1859B2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32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17A0-627E-4564-9094-A005F4BE946C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D693-75E9-4FD9-B51D-85C81E185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122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3D17A0-627E-4564-9094-A005F4BE946C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08D693-75E9-4FD9-B51D-85C81E185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066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Proefjes in de taalles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6A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4783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3241 (Small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4335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40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335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43404 (Small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50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430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4431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49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431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4432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38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4335 (Small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44616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142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461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51326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72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5133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5133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889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51355 (Small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5264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702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5265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52653 (Small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599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5270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68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19_14365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3454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54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34547 (Small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3460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62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3460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35903 (Small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6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359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35936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44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03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4033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29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161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4161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95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161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4273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06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26_14273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26_14301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647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</Words>
  <Application>Microsoft Office PowerPoint</Application>
  <PresentationFormat>Breedbeeld</PresentationFormat>
  <Paragraphs>2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Organisch</vt:lpstr>
      <vt:lpstr>Proefjes in de taalles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Proefjes in de taalles</dc:title>
  <dc:creator>HP</dc:creator>
  <cp:lastModifiedBy>HP</cp:lastModifiedBy>
  <cp:revision>1</cp:revision>
  <dcterms:created xsi:type="dcterms:W3CDTF">2021-03-11T18:42:37Z</dcterms:created>
  <dcterms:modified xsi:type="dcterms:W3CDTF">2021-03-11T18:43:15Z</dcterms:modified>
</cp:coreProperties>
</file>