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674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689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383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5510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245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51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228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659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122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55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835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836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813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611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523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750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1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3A4E76-EE2F-4FA0-8058-820264F7B237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771191-4143-4BA1-8F4C-C43E3EEDF5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001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Script schrijven en </a:t>
            </a:r>
            <a:br>
              <a:rPr lang="nl-NL" dirty="0" smtClean="0"/>
            </a:br>
            <a:r>
              <a:rPr lang="nl-NL" dirty="0" smtClean="0"/>
              <a:t>toneel spelen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373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23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224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39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24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225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34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25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230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63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65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270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89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7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271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48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7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280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93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294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72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9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295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018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95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300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81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320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320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5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4391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4391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23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32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321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620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340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3402(0)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913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34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341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903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341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342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154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342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343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690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352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352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635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35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353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586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35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354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31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4391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4391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42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4411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4412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0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4435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4460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96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44606(0)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4461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30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05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205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77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05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210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98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10119_15211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10119_15215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40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4</Words>
  <Application>Microsoft Office PowerPoint</Application>
  <PresentationFormat>Breedbeeld</PresentationFormat>
  <Paragraphs>2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0" baseType="lpstr">
      <vt:lpstr>Arial</vt:lpstr>
      <vt:lpstr>Corbel</vt:lpstr>
      <vt:lpstr>Parallax</vt:lpstr>
      <vt:lpstr>Script schrijven en  toneel spelen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Script schrijven en  toneel spelen</dc:title>
  <dc:creator>HP</dc:creator>
  <cp:lastModifiedBy>HP</cp:lastModifiedBy>
  <cp:revision>1</cp:revision>
  <dcterms:created xsi:type="dcterms:W3CDTF">2021-03-11T18:51:00Z</dcterms:created>
  <dcterms:modified xsi:type="dcterms:W3CDTF">2021-03-11T18:51:58Z</dcterms:modified>
</cp:coreProperties>
</file>